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36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481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583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828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29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433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428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135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372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6925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6882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8560-9835-4E92-9F66-D63C26C4D854}" type="datetimeFigureOut">
              <a:rPr lang="fr-FR" smtClean="0"/>
              <a:pPr/>
              <a:t>26/05/2017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C2DC-F69B-4BE0-98CA-8DBF68C52B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0043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wilfred owe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83" t="6454" r="42" b="2635"/>
          <a:stretch/>
        </p:blipFill>
        <p:spPr bwMode="auto">
          <a:xfrm>
            <a:off x="4818888" y="10"/>
            <a:ext cx="737311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9646" y="395968"/>
            <a:ext cx="5058370" cy="1008290"/>
          </a:xfrm>
          <a:effectLst>
            <a:outerShdw blurRad="482600" dist="50800" dir="5400000" sx="86000" sy="86000" algn="ctr" rotWithShape="0">
              <a:srgbClr val="000000"/>
            </a:outerShdw>
          </a:effectLst>
        </p:spPr>
        <p:txBody>
          <a:bodyPr anchor="t">
            <a:normAutofit/>
          </a:bodyPr>
          <a:lstStyle/>
          <a:p>
            <a:pPr algn="l"/>
            <a:r>
              <a:rPr lang="fr-FR" sz="5400" dirty="0"/>
              <a:t>Wilfried Owen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33286" y="2427890"/>
            <a:ext cx="5171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/>
              <a:t>Why</a:t>
            </a:r>
            <a:r>
              <a:rPr lang="fr-FR" sz="3200" dirty="0"/>
              <a:t> </a:t>
            </a:r>
            <a:r>
              <a:rPr lang="fr-FR" sz="3200" dirty="0" err="1"/>
              <a:t>is</a:t>
            </a:r>
            <a:r>
              <a:rPr lang="fr-FR" sz="3200" dirty="0"/>
              <a:t> </a:t>
            </a:r>
            <a:r>
              <a:rPr lang="fr-FR" sz="3200" dirty="0" err="1"/>
              <a:t>he</a:t>
            </a:r>
            <a:r>
              <a:rPr lang="fr-FR" sz="3200" dirty="0"/>
              <a:t> a </a:t>
            </a:r>
            <a:r>
              <a:rPr lang="fr-FR" sz="3200" dirty="0" err="1"/>
              <a:t>famous</a:t>
            </a:r>
            <a:r>
              <a:rPr lang="fr-FR" sz="3200" dirty="0"/>
              <a:t> </a:t>
            </a:r>
            <a:r>
              <a:rPr lang="fr-FR" sz="3200" dirty="0" err="1"/>
              <a:t>soldier</a:t>
            </a:r>
            <a:r>
              <a:rPr lang="fr-FR" sz="3200" dirty="0"/>
              <a:t>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9646" y="3428760"/>
            <a:ext cx="5785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Part I- </a:t>
            </a:r>
            <a:r>
              <a:rPr lang="fr-FR" sz="2400" dirty="0" err="1"/>
              <a:t>His</a:t>
            </a:r>
            <a:r>
              <a:rPr lang="fr-FR" sz="2400" dirty="0"/>
              <a:t> life</a:t>
            </a:r>
          </a:p>
          <a:p>
            <a:r>
              <a:rPr lang="fr-FR" sz="2400" dirty="0"/>
              <a:t>Part II- </a:t>
            </a:r>
            <a:r>
              <a:rPr lang="fr-FR" sz="2400" dirty="0" err="1"/>
              <a:t>His</a:t>
            </a:r>
            <a:r>
              <a:rPr lang="fr-FR" sz="2400" dirty="0"/>
              <a:t> </a:t>
            </a:r>
            <a:r>
              <a:rPr lang="fr-FR" sz="2400" dirty="0" err="1"/>
              <a:t>work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20716" y="6321972"/>
            <a:ext cx="495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Claire </a:t>
            </a:r>
            <a:r>
              <a:rPr lang="fr-FR" dirty="0" err="1"/>
              <a:t>Lehut</a:t>
            </a:r>
            <a:r>
              <a:rPr lang="fr-FR" dirty="0"/>
              <a:t>/ Elise Vasseur/ Lisa Manouvrier 2D5</a:t>
            </a:r>
          </a:p>
        </p:txBody>
      </p:sp>
    </p:spTree>
    <p:extLst>
      <p:ext uri="{BB962C8B-B14F-4D97-AF65-F5344CB8AC3E}">
        <p14:creationId xmlns:p14="http://schemas.microsoft.com/office/powerpoint/2010/main" xmlns="" val="392633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</p:spPr>
        <p:txBody>
          <a:bodyPr/>
          <a:lstStyle/>
          <a:p>
            <a:r>
              <a:rPr lang="fr-FR" u="sng" dirty="0"/>
              <a:t>Introduction: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670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Today we will talk about Wilfried Owen, who is a soldier of the First World War, and we will try to explain why is he famous. First, we will interest ourselves at his life and then, at his works.</a:t>
            </a: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5875" y="365125"/>
            <a:ext cx="428625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79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</p:spPr>
        <p:txBody>
          <a:bodyPr/>
          <a:lstStyle/>
          <a:p>
            <a:r>
              <a:rPr lang="fr-FR" u="sng" dirty="0"/>
              <a:t>I- </a:t>
            </a:r>
            <a:r>
              <a:rPr lang="fr-FR" u="sng" dirty="0" err="1"/>
              <a:t>His</a:t>
            </a:r>
            <a:r>
              <a:rPr lang="fr-FR" u="sng" dirty="0"/>
              <a:t> life</a:t>
            </a:r>
          </a:p>
        </p:txBody>
      </p:sp>
      <p:sp>
        <p:nvSpPr>
          <p:cNvPr id="4" name="Rectangle : coins arrondis 3"/>
          <p:cNvSpPr/>
          <p:nvPr/>
        </p:nvSpPr>
        <p:spPr>
          <a:xfrm>
            <a:off x="520262" y="1753751"/>
            <a:ext cx="3481551" cy="151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09448" y="1690688"/>
            <a:ext cx="365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sz="2000" dirty="0"/>
              <a:t>Wilfried Owen was an English poet and soldier, one of</a:t>
            </a:r>
          </a:p>
          <a:p>
            <a:r>
              <a:rPr lang="en-US" sz="2000" dirty="0"/>
              <a:t> the main poets of WWI.</a:t>
            </a:r>
            <a:endParaRPr lang="fr-FR" sz="2000" dirty="0"/>
          </a:p>
        </p:txBody>
      </p:sp>
      <p:sp>
        <p:nvSpPr>
          <p:cNvPr id="6" name="Rectangle : coins arrondis 5"/>
          <p:cNvSpPr/>
          <p:nvPr/>
        </p:nvSpPr>
        <p:spPr>
          <a:xfrm>
            <a:off x="4556234" y="1690688"/>
            <a:ext cx="3481552" cy="15765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44106" y="1875354"/>
            <a:ext cx="3105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He was born on 18 March 1893 in </a:t>
            </a:r>
            <a:r>
              <a:rPr lang="en-US" dirty="0" err="1"/>
              <a:t>Oswestry</a:t>
            </a:r>
            <a:r>
              <a:rPr lang="en-US" dirty="0"/>
              <a:t>, </a:t>
            </a:r>
            <a:r>
              <a:rPr lang="en-US" dirty="0" err="1"/>
              <a:t>Shropshire</a:t>
            </a:r>
            <a:r>
              <a:rPr lang="en-US" dirty="0"/>
              <a:t>.</a:t>
            </a:r>
            <a:endParaRPr lang="fr-FR" dirty="0"/>
          </a:p>
        </p:txBody>
      </p:sp>
      <p:sp>
        <p:nvSpPr>
          <p:cNvPr id="8" name="Rectangle : coins arrondis 7"/>
          <p:cNvSpPr/>
          <p:nvPr/>
        </p:nvSpPr>
        <p:spPr>
          <a:xfrm>
            <a:off x="8513379" y="1690689"/>
            <a:ext cx="3263462" cy="15765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655268" y="2294298"/>
            <a:ext cx="2979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1915, he enlist in </a:t>
            </a:r>
            <a:r>
              <a:rPr lang="en-US"/>
              <a:t>the army.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262" y="3912409"/>
            <a:ext cx="3493311" cy="152413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961696" y="4196300"/>
            <a:ext cx="3040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experiencing heavy fighting, he was diagnosed with shell shock.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6234" y="3912409"/>
            <a:ext cx="3499407" cy="159119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744107" y="3912409"/>
            <a:ext cx="2854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hospital, he met the poet Siegfried Sassoon, who gave him encouragement and introduced him to literary figures.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13379" y="3912409"/>
            <a:ext cx="3273836" cy="159119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8655268" y="4259607"/>
            <a:ext cx="297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4 November 1918, he was killed in France.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52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</p:spPr>
        <p:txBody>
          <a:bodyPr/>
          <a:lstStyle/>
          <a:p>
            <a:r>
              <a:rPr lang="fr-FR" u="sng" dirty="0"/>
              <a:t>II- </a:t>
            </a:r>
            <a:r>
              <a:rPr lang="fr-FR" u="sng" dirty="0" err="1"/>
              <a:t>His</a:t>
            </a:r>
            <a:r>
              <a:rPr lang="fr-FR" u="sng" dirty="0"/>
              <a:t> </a:t>
            </a:r>
            <a:r>
              <a:rPr lang="fr-FR" u="sng" dirty="0" err="1"/>
              <a:t>works</a:t>
            </a:r>
            <a:endParaRPr lang="fr-FR" u="sng" dirty="0"/>
          </a:p>
        </p:txBody>
      </p:sp>
      <p:sp>
        <p:nvSpPr>
          <p:cNvPr id="4" name="Rectangle : coins arrondis 3"/>
          <p:cNvSpPr/>
          <p:nvPr/>
        </p:nvSpPr>
        <p:spPr>
          <a:xfrm>
            <a:off x="838200" y="1694766"/>
            <a:ext cx="2882462" cy="14188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10307" y="2005464"/>
            <a:ext cx="261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Only five poems were published in his lifetime.</a:t>
            </a:r>
            <a:endParaRPr lang="fr-FR" dirty="0"/>
          </a:p>
        </p:txBody>
      </p:sp>
      <p:sp>
        <p:nvSpPr>
          <p:cNvPr id="6" name="Rectangle : coins arrondis 5"/>
          <p:cNvSpPr/>
          <p:nvPr/>
        </p:nvSpPr>
        <p:spPr>
          <a:xfrm>
            <a:off x="838200" y="3612904"/>
            <a:ext cx="2882462" cy="14188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66648" y="3612904"/>
            <a:ext cx="2554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  <a:p>
            <a:r>
              <a:rPr lang="en-US" dirty="0"/>
              <a:t>But after his death, seven more of his poems appeared.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/>
          <a:srcRect l="14015" t="17011" r="9294" b="9425"/>
          <a:stretch/>
        </p:blipFill>
        <p:spPr>
          <a:xfrm>
            <a:off x="4049109" y="365125"/>
            <a:ext cx="7659793" cy="58780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879005" y="6243145"/>
            <a:ext cx="45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One of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famous</a:t>
            </a:r>
            <a:r>
              <a:rPr lang="fr-FR" dirty="0"/>
              <a:t> </a:t>
            </a:r>
            <a:r>
              <a:rPr lang="fr-FR" dirty="0" err="1"/>
              <a:t>poem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69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77582" y="484632"/>
            <a:ext cx="5130204" cy="57391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noFill/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ésultat de recherche d'images pour &quot;wilfred owe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233248" y="967430"/>
            <a:ext cx="3818872" cy="477359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  <a:effectLst>
            <a:outerShdw blurRad="50800" dist="50800" dir="5400000" algn="ctr" rotWithShape="0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fr-FR" u="sng" dirty="0"/>
              <a:t>Conclusion: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Through his poems, Wilfred Owen was able to describe in an artistic way the horrors of war and his experience. What makes him a famous soldier of this terrible war.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168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229</Words>
  <Application>Microsoft Office PowerPoint</Application>
  <PresentationFormat>Personnalisé</PresentationFormat>
  <Paragraphs>24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Wilfried Owen</vt:lpstr>
      <vt:lpstr>Introduction:</vt:lpstr>
      <vt:lpstr>I- His life</vt:lpstr>
      <vt:lpstr>II- His works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Wilfried Owen</dc:title>
  <dc:creator>LEHUT</dc:creator>
  <cp:lastModifiedBy>Lilie</cp:lastModifiedBy>
  <cp:revision>12</cp:revision>
  <dcterms:created xsi:type="dcterms:W3CDTF">2017-05-24T12:32:35Z</dcterms:created>
  <dcterms:modified xsi:type="dcterms:W3CDTF">2017-05-26T07:36:09Z</dcterms:modified>
</cp:coreProperties>
</file>