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5" r:id="rId2"/>
    <p:sldId id="305" r:id="rId3"/>
    <p:sldId id="306" r:id="rId4"/>
    <p:sldId id="307" r:id="rId5"/>
    <p:sldId id="309" r:id="rId6"/>
    <p:sldId id="312" r:id="rId7"/>
    <p:sldId id="314" r:id="rId8"/>
    <p:sldId id="311" r:id="rId9"/>
    <p:sldId id="315" r:id="rId10"/>
    <p:sldId id="313" r:id="rId11"/>
    <p:sldId id="310" r:id="rId12"/>
    <p:sldId id="298" r:id="rId13"/>
    <p:sldId id="268" r:id="rId14"/>
    <p:sldId id="269" r:id="rId15"/>
    <p:sldId id="275" r:id="rId16"/>
    <p:sldId id="276" r:id="rId17"/>
    <p:sldId id="279" r:id="rId18"/>
    <p:sldId id="280" r:id="rId19"/>
    <p:sldId id="281" r:id="rId20"/>
    <p:sldId id="283" r:id="rId21"/>
    <p:sldId id="304" r:id="rId22"/>
    <p:sldId id="292" r:id="rId2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61C5B-D4DA-4D38-8CFA-5FCD10EB4ADD}" v="1583" dt="2018-09-24T19:35:20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8" autoAdjust="0"/>
    <p:restoredTop sz="67105" autoAdjust="0"/>
  </p:normalViewPr>
  <p:slideViewPr>
    <p:cSldViewPr>
      <p:cViewPr varScale="1">
        <p:scale>
          <a:sx n="91" d="100"/>
          <a:sy n="91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ël Mariteau" userId="b9374fe583a91aa8" providerId="LiveId" clId="{8F161C5B-D4DA-4D38-8CFA-5FCD10EB4ADD}"/>
    <pc:docChg chg="undo redo custSel addSld delSld modSld sldOrd">
      <pc:chgData name="Joël Mariteau" userId="b9374fe583a91aa8" providerId="LiveId" clId="{8F161C5B-D4DA-4D38-8CFA-5FCD10EB4ADD}" dt="2018-09-24T19:35:20.270" v="1581" actId="1076"/>
      <pc:docMkLst>
        <pc:docMk/>
      </pc:docMkLst>
      <pc:sldChg chg="modSp">
        <pc:chgData name="Joël Mariteau" userId="b9374fe583a91aa8" providerId="LiveId" clId="{8F161C5B-D4DA-4D38-8CFA-5FCD10EB4ADD}" dt="2018-09-24T18:30:36.988" v="1296"/>
        <pc:sldMkLst>
          <pc:docMk/>
          <pc:sldMk cId="3973573468" sldId="256"/>
        </pc:sldMkLst>
        <pc:spChg chg="mod">
          <ac:chgData name="Joël Mariteau" userId="b9374fe583a91aa8" providerId="LiveId" clId="{8F161C5B-D4DA-4D38-8CFA-5FCD10EB4ADD}" dt="2018-09-24T18:30:36.988" v="1296"/>
          <ac:spMkLst>
            <pc:docMk/>
            <pc:sldMk cId="3973573468" sldId="256"/>
            <ac:spMk id="2" creationId="{00000000-0000-0000-0000-000000000000}"/>
          </ac:spMkLst>
        </pc:spChg>
      </pc:sldChg>
      <pc:sldChg chg="addSp delSp modSp">
        <pc:chgData name="Joël Mariteau" userId="b9374fe583a91aa8" providerId="LiveId" clId="{8F161C5B-D4DA-4D38-8CFA-5FCD10EB4ADD}" dt="2018-09-24T18:52:17.164" v="1358" actId="403"/>
        <pc:sldMkLst>
          <pc:docMk/>
          <pc:sldMk cId="290127521" sldId="258"/>
        </pc:sldMkLst>
        <pc:spChg chg="mod">
          <ac:chgData name="Joël Mariteau" userId="b9374fe583a91aa8" providerId="LiveId" clId="{8F161C5B-D4DA-4D38-8CFA-5FCD10EB4ADD}" dt="2018-09-24T18:52:17.164" v="1358" actId="403"/>
          <ac:spMkLst>
            <pc:docMk/>
            <pc:sldMk cId="290127521" sldId="258"/>
            <ac:spMk id="3" creationId="{00000000-0000-0000-0000-000000000000}"/>
          </ac:spMkLst>
        </pc:spChg>
        <pc:spChg chg="mod ord">
          <ac:chgData name="Joël Mariteau" userId="b9374fe583a91aa8" providerId="LiveId" clId="{8F161C5B-D4DA-4D38-8CFA-5FCD10EB4ADD}" dt="2018-09-24T18:51:39.114" v="1349" actId="1076"/>
          <ac:spMkLst>
            <pc:docMk/>
            <pc:sldMk cId="290127521" sldId="258"/>
            <ac:spMk id="5" creationId="{00000000-0000-0000-0000-000000000000}"/>
          </ac:spMkLst>
        </pc:spChg>
        <pc:spChg chg="del mod">
          <ac:chgData name="Joël Mariteau" userId="b9374fe583a91aa8" providerId="LiveId" clId="{8F161C5B-D4DA-4D38-8CFA-5FCD10EB4ADD}" dt="2018-09-24T15:25:03.690" v="10" actId="478"/>
          <ac:spMkLst>
            <pc:docMk/>
            <pc:sldMk cId="290127521" sldId="258"/>
            <ac:spMk id="6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49:06.752" v="1325" actId="1076"/>
          <ac:spMkLst>
            <pc:docMk/>
            <pc:sldMk cId="290127521" sldId="258"/>
            <ac:spMk id="8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1:07.510" v="1344" actId="1076"/>
          <ac:spMkLst>
            <pc:docMk/>
            <pc:sldMk cId="290127521" sldId="258"/>
            <ac:spMk id="9" creationId="{00000000-0000-0000-0000-000000000000}"/>
          </ac:spMkLst>
        </pc:spChg>
        <pc:spChg chg="mod ord">
          <ac:chgData name="Joël Mariteau" userId="b9374fe583a91aa8" providerId="LiveId" clId="{8F161C5B-D4DA-4D38-8CFA-5FCD10EB4ADD}" dt="2018-09-24T18:50:57.034" v="1343" actId="170"/>
          <ac:spMkLst>
            <pc:docMk/>
            <pc:sldMk cId="290127521" sldId="258"/>
            <ac:spMk id="15" creationId="{00000000-0000-0000-0000-000000000000}"/>
          </ac:spMkLst>
        </pc:spChg>
        <pc:picChg chg="mod ord">
          <ac:chgData name="Joël Mariteau" userId="b9374fe583a91aa8" providerId="LiveId" clId="{8F161C5B-D4DA-4D38-8CFA-5FCD10EB4ADD}" dt="2018-09-24T18:50:10.922" v="1332" actId="1076"/>
          <ac:picMkLst>
            <pc:docMk/>
            <pc:sldMk cId="290127521" sldId="258"/>
            <ac:picMk id="12" creationId="{00000000-0000-0000-0000-000000000000}"/>
          </ac:picMkLst>
        </pc:picChg>
        <pc:picChg chg="add mod modCrop">
          <ac:chgData name="Joël Mariteau" userId="b9374fe583a91aa8" providerId="LiveId" clId="{8F161C5B-D4DA-4D38-8CFA-5FCD10EB4ADD}" dt="2018-09-24T18:51:32.664" v="1348" actId="1076"/>
          <ac:picMkLst>
            <pc:docMk/>
            <pc:sldMk cId="290127521" sldId="258"/>
            <ac:picMk id="18" creationId="{7662C8C0-614A-4AEF-85DC-EB320D55EB65}"/>
          </ac:picMkLst>
        </pc:picChg>
        <pc:picChg chg="mod modCrop">
          <ac:chgData name="Joël Mariteau" userId="b9374fe583a91aa8" providerId="LiveId" clId="{8F161C5B-D4DA-4D38-8CFA-5FCD10EB4ADD}" dt="2018-09-24T18:47:24.913" v="1312" actId="732"/>
          <ac:picMkLst>
            <pc:docMk/>
            <pc:sldMk cId="290127521" sldId="258"/>
            <ac:picMk id="1033" creationId="{00000000-0000-0000-0000-000000000000}"/>
          </ac:picMkLst>
        </pc:picChg>
        <pc:picChg chg="mod">
          <ac:chgData name="Joël Mariteau" userId="b9374fe583a91aa8" providerId="LiveId" clId="{8F161C5B-D4DA-4D38-8CFA-5FCD10EB4ADD}" dt="2018-09-24T18:47:30.634" v="1313" actId="1076"/>
          <ac:picMkLst>
            <pc:docMk/>
            <pc:sldMk cId="290127521" sldId="258"/>
            <ac:picMk id="1035" creationId="{00000000-0000-0000-0000-000000000000}"/>
          </ac:picMkLst>
        </pc:picChg>
        <pc:cxnChg chg="mod ord">
          <ac:chgData name="Joël Mariteau" userId="b9374fe583a91aa8" providerId="LiveId" clId="{8F161C5B-D4DA-4D38-8CFA-5FCD10EB4ADD}" dt="2018-09-24T18:51:57.138" v="1352" actId="14100"/>
          <ac:cxnSpMkLst>
            <pc:docMk/>
            <pc:sldMk cId="290127521" sldId="258"/>
            <ac:cxnSpMk id="11" creationId="{00000000-0000-0000-0000-000000000000}"/>
          </ac:cxnSpMkLst>
        </pc:cxnChg>
        <pc:cxnChg chg="mod ord">
          <ac:chgData name="Joël Mariteau" userId="b9374fe583a91aa8" providerId="LiveId" clId="{8F161C5B-D4DA-4D38-8CFA-5FCD10EB4ADD}" dt="2018-09-24T18:51:19.438" v="1347" actId="166"/>
          <ac:cxnSpMkLst>
            <pc:docMk/>
            <pc:sldMk cId="290127521" sldId="258"/>
            <ac:cxnSpMk id="17" creationId="{00000000-0000-0000-0000-000000000000}"/>
          </ac:cxnSpMkLst>
        </pc:cxnChg>
      </pc:sldChg>
      <pc:sldChg chg="modSp">
        <pc:chgData name="Joël Mariteau" userId="b9374fe583a91aa8" providerId="LiveId" clId="{8F161C5B-D4DA-4D38-8CFA-5FCD10EB4ADD}" dt="2018-09-24T18:52:11.446" v="1355" actId="207"/>
        <pc:sldMkLst>
          <pc:docMk/>
          <pc:sldMk cId="1015661880" sldId="259"/>
        </pc:sldMkLst>
        <pc:spChg chg="mod">
          <ac:chgData name="Joël Mariteau" userId="b9374fe583a91aa8" providerId="LiveId" clId="{8F161C5B-D4DA-4D38-8CFA-5FCD10EB4ADD}" dt="2018-09-24T18:52:11.446" v="1355" actId="207"/>
          <ac:spMkLst>
            <pc:docMk/>
            <pc:sldMk cId="1015661880" sldId="259"/>
            <ac:spMk id="2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8:52:29.851" v="1360" actId="1076"/>
        <pc:sldMkLst>
          <pc:docMk/>
          <pc:sldMk cId="1164771575" sldId="260"/>
        </pc:sldMkLst>
        <pc:spChg chg="mod">
          <ac:chgData name="Joël Mariteau" userId="b9374fe583a91aa8" providerId="LiveId" clId="{8F161C5B-D4DA-4D38-8CFA-5FCD10EB4ADD}" dt="2018-09-24T18:52:29.851" v="1360" actId="1076"/>
          <ac:spMkLst>
            <pc:docMk/>
            <pc:sldMk cId="1164771575" sldId="260"/>
            <ac:spMk id="2" creationId="{00000000-0000-0000-0000-000000000000}"/>
          </ac:spMkLst>
        </pc:spChg>
      </pc:sldChg>
      <pc:sldChg chg="modSp modAnim">
        <pc:chgData name="Joël Mariteau" userId="b9374fe583a91aa8" providerId="LiveId" clId="{8F161C5B-D4DA-4D38-8CFA-5FCD10EB4ADD}" dt="2018-09-24T18:53:39.082" v="1401" actId="20577"/>
        <pc:sldMkLst>
          <pc:docMk/>
          <pc:sldMk cId="1539966350" sldId="261"/>
        </pc:sldMkLst>
        <pc:spChg chg="mod">
          <ac:chgData name="Joël Mariteau" userId="b9374fe583a91aa8" providerId="LiveId" clId="{8F161C5B-D4DA-4D38-8CFA-5FCD10EB4ADD}" dt="2018-09-24T18:52:45.908" v="1362" actId="207"/>
          <ac:spMkLst>
            <pc:docMk/>
            <pc:sldMk cId="1539966350" sldId="261"/>
            <ac:spMk id="2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3:39.082" v="1401" actId="20577"/>
          <ac:spMkLst>
            <pc:docMk/>
            <pc:sldMk cId="1539966350" sldId="261"/>
            <ac:spMk id="4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8:54:02.831" v="1406" actId="1076"/>
        <pc:sldMkLst>
          <pc:docMk/>
          <pc:sldMk cId="663273104" sldId="262"/>
        </pc:sldMkLst>
        <pc:spChg chg="mod">
          <ac:chgData name="Joël Mariteau" userId="b9374fe583a91aa8" providerId="LiveId" clId="{8F161C5B-D4DA-4D38-8CFA-5FCD10EB4ADD}" dt="2018-09-24T18:54:02.831" v="1406" actId="1076"/>
          <ac:spMkLst>
            <pc:docMk/>
            <pc:sldMk cId="663273104" sldId="262"/>
            <ac:spMk id="2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3:52.104" v="1403" actId="20577"/>
          <ac:spMkLst>
            <pc:docMk/>
            <pc:sldMk cId="663273104" sldId="262"/>
            <ac:spMk id="4" creationId="{00000000-0000-0000-0000-000000000000}"/>
          </ac:spMkLst>
        </pc:spChg>
        <pc:picChg chg="mod">
          <ac:chgData name="Joël Mariteau" userId="b9374fe583a91aa8" providerId="LiveId" clId="{8F161C5B-D4DA-4D38-8CFA-5FCD10EB4ADD}" dt="2018-09-24T15:28:24.495" v="135" actId="1076"/>
          <ac:picMkLst>
            <pc:docMk/>
            <pc:sldMk cId="663273104" sldId="262"/>
            <ac:picMk id="3" creationId="{00000000-0000-0000-0000-000000000000}"/>
          </ac:picMkLst>
        </pc:picChg>
      </pc:sldChg>
      <pc:sldChg chg="modSp">
        <pc:chgData name="Joël Mariteau" userId="b9374fe583a91aa8" providerId="LiveId" clId="{8F161C5B-D4DA-4D38-8CFA-5FCD10EB4ADD}" dt="2018-09-24T15:29:59.539" v="170" actId="20577"/>
        <pc:sldMkLst>
          <pc:docMk/>
          <pc:sldMk cId="2740619180" sldId="264"/>
        </pc:sldMkLst>
        <pc:spChg chg="mod">
          <ac:chgData name="Joël Mariteau" userId="b9374fe583a91aa8" providerId="LiveId" clId="{8F161C5B-D4DA-4D38-8CFA-5FCD10EB4ADD}" dt="2018-09-24T15:29:59.539" v="170" actId="20577"/>
          <ac:spMkLst>
            <pc:docMk/>
            <pc:sldMk cId="2740619180" sldId="264"/>
            <ac:spMk id="4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5:30:28.024" v="171" actId="20577"/>
        <pc:sldMkLst>
          <pc:docMk/>
          <pc:sldMk cId="1141937627" sldId="265"/>
        </pc:sldMkLst>
        <pc:spChg chg="mod">
          <ac:chgData name="Joël Mariteau" userId="b9374fe583a91aa8" providerId="LiveId" clId="{8F161C5B-D4DA-4D38-8CFA-5FCD10EB4ADD}" dt="2018-09-24T15:30:28.024" v="171" actId="20577"/>
          <ac:spMkLst>
            <pc:docMk/>
            <pc:sldMk cId="1141937627" sldId="265"/>
            <ac:spMk id="4" creationId="{00000000-0000-0000-0000-000000000000}"/>
          </ac:spMkLst>
        </pc:spChg>
      </pc:sldChg>
      <pc:sldChg chg="modSp modNotesTx">
        <pc:chgData name="Joël Mariteau" userId="b9374fe583a91aa8" providerId="LiveId" clId="{8F161C5B-D4DA-4D38-8CFA-5FCD10EB4ADD}" dt="2018-09-24T15:36:53.973" v="307" actId="1076"/>
        <pc:sldMkLst>
          <pc:docMk/>
          <pc:sldMk cId="377050475" sldId="268"/>
        </pc:sldMkLst>
        <pc:spChg chg="mod">
          <ac:chgData name="Joël Mariteau" userId="b9374fe583a91aa8" providerId="LiveId" clId="{8F161C5B-D4DA-4D38-8CFA-5FCD10EB4ADD}" dt="2018-09-24T15:36:49.898" v="306" actId="1076"/>
          <ac:spMkLst>
            <pc:docMk/>
            <pc:sldMk cId="377050475" sldId="268"/>
            <ac:spMk id="2" creationId="{00000000-0000-0000-0000-000000000000}"/>
          </ac:spMkLst>
        </pc:spChg>
        <pc:graphicFrameChg chg="mod modGraphic">
          <ac:chgData name="Joël Mariteau" userId="b9374fe583a91aa8" providerId="LiveId" clId="{8F161C5B-D4DA-4D38-8CFA-5FCD10EB4ADD}" dt="2018-09-24T15:36:53.973" v="307" actId="1076"/>
          <ac:graphicFrameMkLst>
            <pc:docMk/>
            <pc:sldMk cId="377050475" sldId="268"/>
            <ac:graphicFrameMk id="4" creationId="{00000000-0000-0000-0000-000000000000}"/>
          </ac:graphicFrameMkLst>
        </pc:graphicFrameChg>
      </pc:sldChg>
      <pc:sldChg chg="modSp modNotesTx">
        <pc:chgData name="Joël Mariteau" userId="b9374fe583a91aa8" providerId="LiveId" clId="{8F161C5B-D4DA-4D38-8CFA-5FCD10EB4ADD}" dt="2018-09-24T18:59:40.170" v="1490" actId="1076"/>
        <pc:sldMkLst>
          <pc:docMk/>
          <pc:sldMk cId="1097413496" sldId="269"/>
        </pc:sldMkLst>
        <pc:spChg chg="mod">
          <ac:chgData name="Joël Mariteau" userId="b9374fe583a91aa8" providerId="LiveId" clId="{8F161C5B-D4DA-4D38-8CFA-5FCD10EB4ADD}" dt="2018-09-24T18:58:49.478" v="1483" actId="1076"/>
          <ac:spMkLst>
            <pc:docMk/>
            <pc:sldMk cId="1097413496" sldId="269"/>
            <ac:spMk id="2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8:59.262" v="1484" actId="1076"/>
          <ac:spMkLst>
            <pc:docMk/>
            <pc:sldMk cId="1097413496" sldId="269"/>
            <ac:spMk id="11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9:40.170" v="1490" actId="1076"/>
          <ac:spMkLst>
            <pc:docMk/>
            <pc:sldMk cId="1097413496" sldId="269"/>
            <ac:spMk id="19" creationId="{00000000-0000-0000-0000-000000000000}"/>
          </ac:spMkLst>
        </pc:spChg>
        <pc:graphicFrameChg chg="mod modGraphic">
          <ac:chgData name="Joël Mariteau" userId="b9374fe583a91aa8" providerId="LiveId" clId="{8F161C5B-D4DA-4D38-8CFA-5FCD10EB4ADD}" dt="2018-09-24T15:43:28.009" v="582" actId="20577"/>
          <ac:graphicFrameMkLst>
            <pc:docMk/>
            <pc:sldMk cId="1097413496" sldId="269"/>
            <ac:graphicFrameMk id="3" creationId="{00000000-0000-0000-0000-000000000000}"/>
          </ac:graphicFrameMkLst>
        </pc:graphicFrameChg>
        <pc:cxnChg chg="mod">
          <ac:chgData name="Joël Mariteau" userId="b9374fe583a91aa8" providerId="LiveId" clId="{8F161C5B-D4DA-4D38-8CFA-5FCD10EB4ADD}" dt="2018-09-24T18:58:25.900" v="1481" actId="14100"/>
          <ac:cxnSpMkLst>
            <pc:docMk/>
            <pc:sldMk cId="1097413496" sldId="269"/>
            <ac:cxnSpMk id="4" creationId="{00000000-0000-0000-0000-000000000000}"/>
          </ac:cxnSpMkLst>
        </pc:cxnChg>
        <pc:cxnChg chg="mod">
          <ac:chgData name="Joël Mariteau" userId="b9374fe583a91aa8" providerId="LiveId" clId="{8F161C5B-D4DA-4D38-8CFA-5FCD10EB4ADD}" dt="2018-09-24T18:59:33.512" v="1488" actId="14100"/>
          <ac:cxnSpMkLst>
            <pc:docMk/>
            <pc:sldMk cId="1097413496" sldId="269"/>
            <ac:cxnSpMk id="6" creationId="{00000000-0000-0000-0000-000000000000}"/>
          </ac:cxnSpMkLst>
        </pc:cxnChg>
        <pc:cxnChg chg="mod">
          <ac:chgData name="Joël Mariteau" userId="b9374fe583a91aa8" providerId="LiveId" clId="{8F161C5B-D4DA-4D38-8CFA-5FCD10EB4ADD}" dt="2018-09-24T18:59:36.570" v="1489" actId="14100"/>
          <ac:cxnSpMkLst>
            <pc:docMk/>
            <pc:sldMk cId="1097413496" sldId="269"/>
            <ac:cxnSpMk id="8" creationId="{00000000-0000-0000-0000-000000000000}"/>
          </ac:cxnSpMkLst>
        </pc:cxnChg>
        <pc:cxnChg chg="mod">
          <ac:chgData name="Joël Mariteau" userId="b9374fe583a91aa8" providerId="LiveId" clId="{8F161C5B-D4DA-4D38-8CFA-5FCD10EB4ADD}" dt="2018-09-24T15:42:46.711" v="568" actId="1076"/>
          <ac:cxnSpMkLst>
            <pc:docMk/>
            <pc:sldMk cId="1097413496" sldId="269"/>
            <ac:cxnSpMk id="13" creationId="{00000000-0000-0000-0000-000000000000}"/>
          </ac:cxnSpMkLst>
        </pc:cxnChg>
        <pc:cxnChg chg="mod">
          <ac:chgData name="Joël Mariteau" userId="b9374fe583a91aa8" providerId="LiveId" clId="{8F161C5B-D4DA-4D38-8CFA-5FCD10EB4ADD}" dt="2018-09-24T15:42:46.711" v="568" actId="1076"/>
          <ac:cxnSpMkLst>
            <pc:docMk/>
            <pc:sldMk cId="1097413496" sldId="269"/>
            <ac:cxnSpMk id="17" creationId="{00000000-0000-0000-0000-000000000000}"/>
          </ac:cxnSpMkLst>
        </pc:cxnChg>
      </pc:sldChg>
      <pc:sldChg chg="modSp">
        <pc:chgData name="Joël Mariteau" userId="b9374fe583a91aa8" providerId="LiveId" clId="{8F161C5B-D4DA-4D38-8CFA-5FCD10EB4ADD}" dt="2018-09-24T15:44:35.209" v="601" actId="207"/>
        <pc:sldMkLst>
          <pc:docMk/>
          <pc:sldMk cId="1842289060" sldId="270"/>
        </pc:sldMkLst>
        <pc:spChg chg="mod">
          <ac:chgData name="Joël Mariteau" userId="b9374fe583a91aa8" providerId="LiveId" clId="{8F161C5B-D4DA-4D38-8CFA-5FCD10EB4ADD}" dt="2018-09-24T15:44:35.209" v="601" actId="207"/>
          <ac:spMkLst>
            <pc:docMk/>
            <pc:sldMk cId="1842289060" sldId="270"/>
            <ac:spMk id="2" creationId="{00000000-0000-0000-0000-000000000000}"/>
          </ac:spMkLst>
        </pc:spChg>
      </pc:sldChg>
      <pc:sldChg chg="modSp modAnim modNotesTx">
        <pc:chgData name="Joël Mariteau" userId="b9374fe583a91aa8" providerId="LiveId" clId="{8F161C5B-D4DA-4D38-8CFA-5FCD10EB4ADD}" dt="2018-09-24T19:15:27.605" v="1551" actId="20577"/>
        <pc:sldMkLst>
          <pc:docMk/>
          <pc:sldMk cId="1121193748" sldId="271"/>
        </pc:sldMkLst>
        <pc:spChg chg="mod">
          <ac:chgData name="Joël Mariteau" userId="b9374fe583a91aa8" providerId="LiveId" clId="{8F161C5B-D4DA-4D38-8CFA-5FCD10EB4ADD}" dt="2018-09-24T15:47:20.482" v="654" actId="404"/>
          <ac:spMkLst>
            <pc:docMk/>
            <pc:sldMk cId="1121193748" sldId="271"/>
            <ac:spMk id="3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9:15:27.605" v="1551" actId="20577"/>
          <ac:spMkLst>
            <pc:docMk/>
            <pc:sldMk cId="1121193748" sldId="271"/>
            <ac:spMk id="4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5:49:17.655" v="713" actId="20577"/>
        <pc:sldMkLst>
          <pc:docMk/>
          <pc:sldMk cId="1474438493" sldId="273"/>
        </pc:sldMkLst>
        <pc:spChg chg="mod">
          <ac:chgData name="Joël Mariteau" userId="b9374fe583a91aa8" providerId="LiveId" clId="{8F161C5B-D4DA-4D38-8CFA-5FCD10EB4ADD}" dt="2018-09-24T15:49:17.655" v="713" actId="20577"/>
          <ac:spMkLst>
            <pc:docMk/>
            <pc:sldMk cId="1474438493" sldId="273"/>
            <ac:spMk id="4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9:01:56.038" v="1542" actId="113"/>
        <pc:sldMkLst>
          <pc:docMk/>
          <pc:sldMk cId="888359978" sldId="275"/>
        </pc:sldMkLst>
        <pc:spChg chg="mod">
          <ac:chgData name="Joël Mariteau" userId="b9374fe583a91aa8" providerId="LiveId" clId="{8F161C5B-D4DA-4D38-8CFA-5FCD10EB4ADD}" dt="2018-09-24T19:00:30.210" v="1498" actId="1076"/>
          <ac:spMkLst>
            <pc:docMk/>
            <pc:sldMk cId="888359978" sldId="275"/>
            <ac:spMk id="8" creationId="{1594B05B-2EED-4E51-9F1F-97B5DD51E4B8}"/>
          </ac:spMkLst>
        </pc:spChg>
        <pc:graphicFrameChg chg="modGraphic">
          <ac:chgData name="Joël Mariteau" userId="b9374fe583a91aa8" providerId="LiveId" clId="{8F161C5B-D4DA-4D38-8CFA-5FCD10EB4ADD}" dt="2018-09-24T19:01:56.038" v="1542" actId="113"/>
          <ac:graphicFrameMkLst>
            <pc:docMk/>
            <pc:sldMk cId="888359978" sldId="275"/>
            <ac:graphicFrameMk id="4" creationId="{00000000-0000-0000-0000-000000000000}"/>
          </ac:graphicFrameMkLst>
        </pc:graphicFrameChg>
      </pc:sldChg>
      <pc:sldChg chg="addSp modSp">
        <pc:chgData name="Joël Mariteau" userId="b9374fe583a91aa8" providerId="LiveId" clId="{8F161C5B-D4DA-4D38-8CFA-5FCD10EB4ADD}" dt="2018-09-24T17:53:20.880" v="1143" actId="1076"/>
        <pc:sldMkLst>
          <pc:docMk/>
          <pc:sldMk cId="1369417509" sldId="279"/>
        </pc:sldMkLst>
        <pc:spChg chg="add mod">
          <ac:chgData name="Joël Mariteau" userId="b9374fe583a91aa8" providerId="LiveId" clId="{8F161C5B-D4DA-4D38-8CFA-5FCD10EB4ADD}" dt="2018-09-24T17:53:20.880" v="1143" actId="1076"/>
          <ac:spMkLst>
            <pc:docMk/>
            <pc:sldMk cId="1369417509" sldId="279"/>
            <ac:spMk id="5" creationId="{2F8EBC04-B9D8-4CD4-855E-AE3258B2B3E2}"/>
          </ac:spMkLst>
        </pc:spChg>
      </pc:sldChg>
      <pc:sldChg chg="addSp modSp">
        <pc:chgData name="Joël Mariteau" userId="b9374fe583a91aa8" providerId="LiveId" clId="{8F161C5B-D4DA-4D38-8CFA-5FCD10EB4ADD}" dt="2018-09-24T17:53:38.198" v="1147" actId="207"/>
        <pc:sldMkLst>
          <pc:docMk/>
          <pc:sldMk cId="2656462951" sldId="280"/>
        </pc:sldMkLst>
        <pc:spChg chg="add">
          <ac:chgData name="Joël Mariteau" userId="b9374fe583a91aa8" providerId="LiveId" clId="{8F161C5B-D4DA-4D38-8CFA-5FCD10EB4ADD}" dt="2018-09-24T17:53:24.962" v="1144"/>
          <ac:spMkLst>
            <pc:docMk/>
            <pc:sldMk cId="2656462951" sldId="280"/>
            <ac:spMk id="13" creationId="{BA807FE2-61E9-449C-972F-8E69A02B305C}"/>
          </ac:spMkLst>
        </pc:spChg>
        <pc:spChg chg="add mod">
          <ac:chgData name="Joël Mariteau" userId="b9374fe583a91aa8" providerId="LiveId" clId="{8F161C5B-D4DA-4D38-8CFA-5FCD10EB4ADD}" dt="2018-09-24T17:53:38.198" v="1147" actId="207"/>
          <ac:spMkLst>
            <pc:docMk/>
            <pc:sldMk cId="2656462951" sldId="280"/>
            <ac:spMk id="14" creationId="{23CAD60D-B095-481C-AC9E-12E04233C6F4}"/>
          </ac:spMkLst>
        </pc:spChg>
      </pc:sldChg>
      <pc:sldChg chg="addSp modSp">
        <pc:chgData name="Joël Mariteau" userId="b9374fe583a91aa8" providerId="LiveId" clId="{8F161C5B-D4DA-4D38-8CFA-5FCD10EB4ADD}" dt="2018-09-24T17:55:29.954" v="1168" actId="1582"/>
        <pc:sldMkLst>
          <pc:docMk/>
          <pc:sldMk cId="1891901740" sldId="281"/>
        </pc:sldMkLst>
        <pc:spChg chg="add mod">
          <ac:chgData name="Joël Mariteau" userId="b9374fe583a91aa8" providerId="LiveId" clId="{8F161C5B-D4DA-4D38-8CFA-5FCD10EB4ADD}" dt="2018-09-24T17:55:04.899" v="1165" actId="1076"/>
          <ac:spMkLst>
            <pc:docMk/>
            <pc:sldMk cId="1891901740" sldId="281"/>
            <ac:spMk id="3" creationId="{1F397B2A-1F80-4EBA-A062-A961F4A685FF}"/>
          </ac:spMkLst>
        </pc:spChg>
        <pc:spChg chg="add mod">
          <ac:chgData name="Joël Mariteau" userId="b9374fe583a91aa8" providerId="LiveId" clId="{8F161C5B-D4DA-4D38-8CFA-5FCD10EB4ADD}" dt="2018-09-24T17:54:23.483" v="1157"/>
          <ac:spMkLst>
            <pc:docMk/>
            <pc:sldMk cId="1891901740" sldId="281"/>
            <ac:spMk id="8" creationId="{20624547-EBF9-4512-968D-BAAE24D3D248}"/>
          </ac:spMkLst>
        </pc:spChg>
        <pc:spChg chg="add mod">
          <ac:chgData name="Joël Mariteau" userId="b9374fe583a91aa8" providerId="LiveId" clId="{8F161C5B-D4DA-4D38-8CFA-5FCD10EB4ADD}" dt="2018-09-24T17:54:31.784" v="1158"/>
          <ac:spMkLst>
            <pc:docMk/>
            <pc:sldMk cId="1891901740" sldId="281"/>
            <ac:spMk id="9" creationId="{D85725D0-9745-4E2F-A405-03EAD959A887}"/>
          </ac:spMkLst>
        </pc:spChg>
        <pc:spChg chg="add mod">
          <ac:chgData name="Joël Mariteau" userId="b9374fe583a91aa8" providerId="LiveId" clId="{8F161C5B-D4DA-4D38-8CFA-5FCD10EB4ADD}" dt="2018-09-24T17:54:17.063" v="1156"/>
          <ac:spMkLst>
            <pc:docMk/>
            <pc:sldMk cId="1891901740" sldId="281"/>
            <ac:spMk id="10" creationId="{1E010372-A3A4-4107-81CB-75A5C041F692}"/>
          </ac:spMkLst>
        </pc:spChg>
        <pc:cxnChg chg="add mod">
          <ac:chgData name="Joël Mariteau" userId="b9374fe583a91aa8" providerId="LiveId" clId="{8F161C5B-D4DA-4D38-8CFA-5FCD10EB4ADD}" dt="2018-09-24T17:55:29.954" v="1168" actId="1582"/>
          <ac:cxnSpMkLst>
            <pc:docMk/>
            <pc:sldMk cId="1891901740" sldId="281"/>
            <ac:cxnSpMk id="11" creationId="{712DACF6-6F02-4683-B498-EEFC74E2397B}"/>
          </ac:cxnSpMkLst>
        </pc:cxnChg>
      </pc:sldChg>
      <pc:sldChg chg="delSp modSp delAnim">
        <pc:chgData name="Joël Mariteau" userId="b9374fe583a91aa8" providerId="LiveId" clId="{8F161C5B-D4DA-4D38-8CFA-5FCD10EB4ADD}" dt="2018-09-24T16:02:00.822" v="1012" actId="478"/>
        <pc:sldMkLst>
          <pc:docMk/>
          <pc:sldMk cId="3482033724" sldId="284"/>
        </pc:sldMkLst>
        <pc:spChg chg="del mod">
          <ac:chgData name="Joël Mariteau" userId="b9374fe583a91aa8" providerId="LiveId" clId="{8F161C5B-D4DA-4D38-8CFA-5FCD10EB4ADD}" dt="2018-09-24T16:01:57.060" v="1011" actId="478"/>
          <ac:spMkLst>
            <pc:docMk/>
            <pc:sldMk cId="3482033724" sldId="284"/>
            <ac:spMk id="3" creationId="{00000000-0000-0000-0000-000000000000}"/>
          </ac:spMkLst>
        </pc:spChg>
        <pc:spChg chg="del">
          <ac:chgData name="Joël Mariteau" userId="b9374fe583a91aa8" providerId="LiveId" clId="{8F161C5B-D4DA-4D38-8CFA-5FCD10EB4ADD}" dt="2018-09-24T16:02:00.822" v="1012" actId="478"/>
          <ac:spMkLst>
            <pc:docMk/>
            <pc:sldMk cId="3482033724" sldId="284"/>
            <ac:spMk id="12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5:59:57.900" v="1009" actId="20577"/>
          <ac:spMkLst>
            <pc:docMk/>
            <pc:sldMk cId="3482033724" sldId="284"/>
            <ac:spMk id="26" creationId="{00000000-0000-0000-0000-000000000000}"/>
          </ac:spMkLst>
        </pc:spChg>
      </pc:sldChg>
      <pc:sldChg chg="addSp delSp modSp modAnim">
        <pc:chgData name="Joël Mariteau" userId="b9374fe583a91aa8" providerId="LiveId" clId="{8F161C5B-D4DA-4D38-8CFA-5FCD10EB4ADD}" dt="2018-09-24T19:35:20.270" v="1581" actId="1076"/>
        <pc:sldMkLst>
          <pc:docMk/>
          <pc:sldMk cId="3986682326" sldId="285"/>
        </pc:sldMkLst>
        <pc:spChg chg="add mod">
          <ac:chgData name="Joël Mariteau" userId="b9374fe583a91aa8" providerId="LiveId" clId="{8F161C5B-D4DA-4D38-8CFA-5FCD10EB4ADD}" dt="2018-09-24T17:44:55.355" v="1048" actId="1076"/>
          <ac:spMkLst>
            <pc:docMk/>
            <pc:sldMk cId="3986682326" sldId="285"/>
            <ac:spMk id="2" creationId="{BA7E7850-FE3D-43FB-8DDA-C90486894F8C}"/>
          </ac:spMkLst>
        </pc:spChg>
        <pc:spChg chg="mod ord">
          <ac:chgData name="Joël Mariteau" userId="b9374fe583a91aa8" providerId="LiveId" clId="{8F161C5B-D4DA-4D38-8CFA-5FCD10EB4ADD}" dt="2018-09-24T19:35:20.270" v="1581" actId="1076"/>
          <ac:spMkLst>
            <pc:docMk/>
            <pc:sldMk cId="3986682326" sldId="285"/>
            <ac:spMk id="5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9:03:03.527" v="1549" actId="1076"/>
          <ac:spMkLst>
            <pc:docMk/>
            <pc:sldMk cId="3986682326" sldId="285"/>
            <ac:spMk id="6" creationId="{00000000-0000-0000-0000-000000000000}"/>
          </ac:spMkLst>
        </pc:spChg>
        <pc:spChg chg="mod ord">
          <ac:chgData name="Joël Mariteau" userId="b9374fe583a91aa8" providerId="LiveId" clId="{8F161C5B-D4DA-4D38-8CFA-5FCD10EB4ADD}" dt="2018-09-24T19:35:07.046" v="1578" actId="14100"/>
          <ac:spMkLst>
            <pc:docMk/>
            <pc:sldMk cId="3986682326" sldId="285"/>
            <ac:spMk id="7" creationId="{00000000-0000-0000-0000-000000000000}"/>
          </ac:spMkLst>
        </pc:spChg>
        <pc:spChg chg="add del mod">
          <ac:chgData name="Joël Mariteau" userId="b9374fe583a91aa8" providerId="LiveId" clId="{8F161C5B-D4DA-4D38-8CFA-5FCD10EB4ADD}" dt="2018-09-24T15:56:13.919" v="978"/>
          <ac:spMkLst>
            <pc:docMk/>
            <pc:sldMk cId="3986682326" sldId="285"/>
            <ac:spMk id="10" creationId="{86E6D722-9DF4-482C-A3E8-0AD292C417C1}"/>
          </ac:spMkLst>
        </pc:spChg>
        <pc:spChg chg="add mod">
          <ac:chgData name="Joël Mariteau" userId="b9374fe583a91aa8" providerId="LiveId" clId="{8F161C5B-D4DA-4D38-8CFA-5FCD10EB4ADD}" dt="2018-09-24T17:44:20.842" v="1043" actId="113"/>
          <ac:spMkLst>
            <pc:docMk/>
            <pc:sldMk cId="3986682326" sldId="285"/>
            <ac:spMk id="11" creationId="{66112462-4C53-46BD-B954-8CC9EACDFFFF}"/>
          </ac:spMkLst>
        </pc:spChg>
        <pc:spChg chg="add mod">
          <ac:chgData name="Joël Mariteau" userId="b9374fe583a91aa8" providerId="LiveId" clId="{8F161C5B-D4DA-4D38-8CFA-5FCD10EB4ADD}" dt="2018-09-24T17:46:05.107" v="1064" actId="1076"/>
          <ac:spMkLst>
            <pc:docMk/>
            <pc:sldMk cId="3986682326" sldId="285"/>
            <ac:spMk id="12" creationId="{AF9E13A8-5038-4CA9-8170-21DF38DECCB0}"/>
          </ac:spMkLst>
        </pc:spChg>
        <pc:spChg chg="add mod">
          <ac:chgData name="Joël Mariteau" userId="b9374fe583a91aa8" providerId="LiveId" clId="{8F161C5B-D4DA-4D38-8CFA-5FCD10EB4ADD}" dt="2018-09-24T17:46:12.309" v="1066" actId="1076"/>
          <ac:spMkLst>
            <pc:docMk/>
            <pc:sldMk cId="3986682326" sldId="285"/>
            <ac:spMk id="13" creationId="{38F9DC49-B748-4C83-ACC5-44AF60F51CA7}"/>
          </ac:spMkLst>
        </pc:spChg>
        <pc:spChg chg="add mod">
          <ac:chgData name="Joël Mariteau" userId="b9374fe583a91aa8" providerId="LiveId" clId="{8F161C5B-D4DA-4D38-8CFA-5FCD10EB4ADD}" dt="2018-09-24T17:46:18.917" v="1068" actId="1076"/>
          <ac:spMkLst>
            <pc:docMk/>
            <pc:sldMk cId="3986682326" sldId="285"/>
            <ac:spMk id="14" creationId="{9F900C05-1D42-47E4-83E5-1B089512503C}"/>
          </ac:spMkLst>
        </pc:spChg>
        <pc:graphicFrameChg chg="modGraphic">
          <ac:chgData name="Joël Mariteau" userId="b9374fe583a91aa8" providerId="LiveId" clId="{8F161C5B-D4DA-4D38-8CFA-5FCD10EB4ADD}" dt="2018-09-24T19:34:46.980" v="1574" actId="113"/>
          <ac:graphicFrameMkLst>
            <pc:docMk/>
            <pc:sldMk cId="3986682326" sldId="285"/>
            <ac:graphicFrameMk id="3" creationId="{00000000-0000-0000-0000-000000000000}"/>
          </ac:graphicFrameMkLst>
        </pc:graphicFrameChg>
      </pc:sldChg>
      <pc:sldChg chg="modSp">
        <pc:chgData name="Joël Mariteau" userId="b9374fe583a91aa8" providerId="LiveId" clId="{8F161C5B-D4DA-4D38-8CFA-5FCD10EB4ADD}" dt="2018-09-24T17:55:52.383" v="1170" actId="20577"/>
        <pc:sldMkLst>
          <pc:docMk/>
          <pc:sldMk cId="4176429694" sldId="287"/>
        </pc:sldMkLst>
        <pc:spChg chg="mod">
          <ac:chgData name="Joël Mariteau" userId="b9374fe583a91aa8" providerId="LiveId" clId="{8F161C5B-D4DA-4D38-8CFA-5FCD10EB4ADD}" dt="2018-09-24T17:55:52.383" v="1170" actId="20577"/>
          <ac:spMkLst>
            <pc:docMk/>
            <pc:sldMk cId="4176429694" sldId="287"/>
            <ac:spMk id="7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7:57:08.895" v="1177" actId="114"/>
        <pc:sldMkLst>
          <pc:docMk/>
          <pc:sldMk cId="536757286" sldId="290"/>
        </pc:sldMkLst>
        <pc:spChg chg="mod">
          <ac:chgData name="Joël Mariteau" userId="b9374fe583a91aa8" providerId="LiveId" clId="{8F161C5B-D4DA-4D38-8CFA-5FCD10EB4ADD}" dt="2018-09-24T16:04:48.249" v="1020" actId="115"/>
          <ac:spMkLst>
            <pc:docMk/>
            <pc:sldMk cId="536757286" sldId="290"/>
            <ac:spMk id="2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7:57:08.895" v="1177" actId="114"/>
          <ac:spMkLst>
            <pc:docMk/>
            <pc:sldMk cId="536757286" sldId="290"/>
            <ac:spMk id="4" creationId="{74FAD511-CA88-4DDE-B9DC-7CB4F42C87FE}"/>
          </ac:spMkLst>
        </pc:spChg>
      </pc:sldChg>
      <pc:sldChg chg="modSp">
        <pc:chgData name="Joël Mariteau" userId="b9374fe583a91aa8" providerId="LiveId" clId="{8F161C5B-D4DA-4D38-8CFA-5FCD10EB4ADD}" dt="2018-09-24T17:59:33.939" v="1209" actId="114"/>
        <pc:sldMkLst>
          <pc:docMk/>
          <pc:sldMk cId="3665718039" sldId="291"/>
        </pc:sldMkLst>
        <pc:spChg chg="mod">
          <ac:chgData name="Joël Mariteau" userId="b9374fe583a91aa8" providerId="LiveId" clId="{8F161C5B-D4DA-4D38-8CFA-5FCD10EB4ADD}" dt="2018-09-24T17:59:33.939" v="1209" actId="114"/>
          <ac:spMkLst>
            <pc:docMk/>
            <pc:sldMk cId="3665718039" sldId="291"/>
            <ac:spMk id="2" creationId="{00000000-0000-0000-0000-000000000000}"/>
          </ac:spMkLst>
        </pc:spChg>
      </pc:sldChg>
      <pc:sldChg chg="modSp modAnim">
        <pc:chgData name="Joël Mariteau" userId="b9374fe583a91aa8" providerId="LiveId" clId="{8F161C5B-D4DA-4D38-8CFA-5FCD10EB4ADD}" dt="2018-09-24T18:01:18.691" v="1283" actId="6549"/>
        <pc:sldMkLst>
          <pc:docMk/>
          <pc:sldMk cId="831697301" sldId="292"/>
        </pc:sldMkLst>
        <pc:spChg chg="mod">
          <ac:chgData name="Joël Mariteau" userId="b9374fe583a91aa8" providerId="LiveId" clId="{8F161C5B-D4DA-4D38-8CFA-5FCD10EB4ADD}" dt="2018-09-24T18:01:18.691" v="1283" actId="6549"/>
          <ac:spMkLst>
            <pc:docMk/>
            <pc:sldMk cId="831697301" sldId="292"/>
            <ac:spMk id="2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9:00:15.814" v="1492" actId="1076"/>
        <pc:sldMkLst>
          <pc:docMk/>
          <pc:sldMk cId="822874260" sldId="293"/>
        </pc:sldMkLst>
        <pc:spChg chg="mod">
          <ac:chgData name="Joël Mariteau" userId="b9374fe583a91aa8" providerId="LiveId" clId="{8F161C5B-D4DA-4D38-8CFA-5FCD10EB4ADD}" dt="2018-09-24T19:00:15.814" v="1492" actId="1076"/>
          <ac:spMkLst>
            <pc:docMk/>
            <pc:sldMk cId="822874260" sldId="293"/>
            <ac:spMk id="3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5:46:36.104" v="652" actId="20577"/>
        <pc:sldMkLst>
          <pc:docMk/>
          <pc:sldMk cId="2178343526" sldId="294"/>
        </pc:sldMkLst>
        <pc:spChg chg="mod">
          <ac:chgData name="Joël Mariteau" userId="b9374fe583a91aa8" providerId="LiveId" clId="{8F161C5B-D4DA-4D38-8CFA-5FCD10EB4ADD}" dt="2018-09-24T15:46:36.104" v="652" actId="20577"/>
          <ac:spMkLst>
            <pc:docMk/>
            <pc:sldMk cId="2178343526" sldId="294"/>
            <ac:spMk id="2" creationId="{00000000-0000-0000-0000-000000000000}"/>
          </ac:spMkLst>
        </pc:spChg>
      </pc:sldChg>
      <pc:sldChg chg="modSp">
        <pc:chgData name="Joël Mariteau" userId="b9374fe583a91aa8" providerId="LiveId" clId="{8F161C5B-D4DA-4D38-8CFA-5FCD10EB4ADD}" dt="2018-09-24T15:23:40.638" v="7" actId="20577"/>
        <pc:sldMkLst>
          <pc:docMk/>
          <pc:sldMk cId="1936646726" sldId="295"/>
        </pc:sldMkLst>
        <pc:spChg chg="mod">
          <ac:chgData name="Joël Mariteau" userId="b9374fe583a91aa8" providerId="LiveId" clId="{8F161C5B-D4DA-4D38-8CFA-5FCD10EB4ADD}" dt="2018-09-24T15:23:40.638" v="7" actId="20577"/>
          <ac:spMkLst>
            <pc:docMk/>
            <pc:sldMk cId="1936646726" sldId="295"/>
            <ac:spMk id="2" creationId="{00000000-0000-0000-0000-000000000000}"/>
          </ac:spMkLst>
        </pc:spChg>
      </pc:sldChg>
      <pc:sldChg chg="addSp modSp">
        <pc:chgData name="Joël Mariteau" userId="b9374fe583a91aa8" providerId="LiveId" clId="{8F161C5B-D4DA-4D38-8CFA-5FCD10EB4ADD}" dt="2018-09-24T18:45:59.062" v="1306" actId="255"/>
        <pc:sldMkLst>
          <pc:docMk/>
          <pc:sldMk cId="3035809733" sldId="296"/>
        </pc:sldMkLst>
        <pc:spChg chg="add mod">
          <ac:chgData name="Joël Mariteau" userId="b9374fe583a91aa8" providerId="LiveId" clId="{8F161C5B-D4DA-4D38-8CFA-5FCD10EB4ADD}" dt="2018-09-24T18:45:59.062" v="1306" actId="255"/>
          <ac:spMkLst>
            <pc:docMk/>
            <pc:sldMk cId="3035809733" sldId="296"/>
            <ac:spMk id="5" creationId="{BA4158BD-D0A5-41AB-AC38-EB3CD582995E}"/>
          </ac:spMkLst>
        </pc:spChg>
      </pc:sldChg>
      <pc:sldChg chg="modSp">
        <pc:chgData name="Joël Mariteau" userId="b9374fe583a91aa8" providerId="LiveId" clId="{8F161C5B-D4DA-4D38-8CFA-5FCD10EB4ADD}" dt="2018-09-24T18:57:02.152" v="1468" actId="113"/>
        <pc:sldMkLst>
          <pc:docMk/>
          <pc:sldMk cId="2418148760" sldId="298"/>
        </pc:sldMkLst>
        <pc:spChg chg="mod">
          <ac:chgData name="Joël Mariteau" userId="b9374fe583a91aa8" providerId="LiveId" clId="{8F161C5B-D4DA-4D38-8CFA-5FCD10EB4ADD}" dt="2018-09-24T18:56:52.760" v="1467" actId="1076"/>
          <ac:spMkLst>
            <pc:docMk/>
            <pc:sldMk cId="2418148760" sldId="298"/>
            <ac:spMk id="4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6:10.576" v="1461" actId="14100"/>
          <ac:spMkLst>
            <pc:docMk/>
            <pc:sldMk cId="2418148760" sldId="298"/>
            <ac:spMk id="9" creationId="{FD15AEEB-95DB-4D08-8997-4C1C7D1F3653}"/>
          </ac:spMkLst>
        </pc:spChg>
        <pc:graphicFrameChg chg="modGraphic">
          <ac:chgData name="Joël Mariteau" userId="b9374fe583a91aa8" providerId="LiveId" clId="{8F161C5B-D4DA-4D38-8CFA-5FCD10EB4ADD}" dt="2018-09-24T18:57:02.152" v="1468" actId="113"/>
          <ac:graphicFrameMkLst>
            <pc:docMk/>
            <pc:sldMk cId="2418148760" sldId="298"/>
            <ac:graphicFrameMk id="5" creationId="{00000000-0000-0000-0000-000000000000}"/>
          </ac:graphicFrameMkLst>
        </pc:graphicFrameChg>
        <pc:picChg chg="mod">
          <ac:chgData name="Joël Mariteau" userId="b9374fe583a91aa8" providerId="LiveId" clId="{8F161C5B-D4DA-4D38-8CFA-5FCD10EB4ADD}" dt="2018-09-24T15:32:49.974" v="207" actId="1076"/>
          <ac:picMkLst>
            <pc:docMk/>
            <pc:sldMk cId="2418148760" sldId="298"/>
            <ac:picMk id="7" creationId="{C4DAE732-D04C-446E-9D58-8D21F753E492}"/>
          </ac:picMkLst>
        </pc:picChg>
        <pc:picChg chg="mod">
          <ac:chgData name="Joël Mariteau" userId="b9374fe583a91aa8" providerId="LiveId" clId="{8F161C5B-D4DA-4D38-8CFA-5FCD10EB4ADD}" dt="2018-09-24T18:56:14.752" v="1462" actId="1076"/>
          <ac:picMkLst>
            <pc:docMk/>
            <pc:sldMk cId="2418148760" sldId="298"/>
            <ac:picMk id="10" creationId="{3752EF1F-4DEC-490C-BF71-92217B7AFD75}"/>
          </ac:picMkLst>
        </pc:picChg>
      </pc:sldChg>
      <pc:sldChg chg="modSp">
        <pc:chgData name="Joël Mariteau" userId="b9374fe583a91aa8" providerId="LiveId" clId="{8F161C5B-D4DA-4D38-8CFA-5FCD10EB4ADD}" dt="2018-09-24T18:56:43.628" v="1465" actId="14100"/>
        <pc:sldMkLst>
          <pc:docMk/>
          <pc:sldMk cId="997579150" sldId="299"/>
        </pc:sldMkLst>
        <pc:spChg chg="mod">
          <ac:chgData name="Joël Mariteau" userId="b9374fe583a91aa8" providerId="LiveId" clId="{8F161C5B-D4DA-4D38-8CFA-5FCD10EB4ADD}" dt="2018-09-24T18:56:43.628" v="1465" actId="14100"/>
          <ac:spMkLst>
            <pc:docMk/>
            <pc:sldMk cId="997579150" sldId="299"/>
            <ac:spMk id="4" creationId="{00000000-0000-0000-0000-000000000000}"/>
          </ac:spMkLst>
        </pc:spChg>
        <pc:spChg chg="mod">
          <ac:chgData name="Joël Mariteau" userId="b9374fe583a91aa8" providerId="LiveId" clId="{8F161C5B-D4DA-4D38-8CFA-5FCD10EB4ADD}" dt="2018-09-24T18:56:23.802" v="1463" actId="1076"/>
          <ac:spMkLst>
            <pc:docMk/>
            <pc:sldMk cId="997579150" sldId="299"/>
            <ac:spMk id="8" creationId="{00000000-0000-0000-0000-000000000000}"/>
          </ac:spMkLst>
        </pc:spChg>
        <pc:graphicFrameChg chg="modGraphic">
          <ac:chgData name="Joël Mariteau" userId="b9374fe583a91aa8" providerId="LiveId" clId="{8F161C5B-D4DA-4D38-8CFA-5FCD10EB4ADD}" dt="2018-09-24T18:55:39.718" v="1440" actId="113"/>
          <ac:graphicFrameMkLst>
            <pc:docMk/>
            <pc:sldMk cId="997579150" sldId="299"/>
            <ac:graphicFrameMk id="5" creationId="{00000000-0000-0000-0000-000000000000}"/>
          </ac:graphicFrameMkLst>
        </pc:graphicFrameChg>
      </pc:sldChg>
      <pc:sldChg chg="modSp">
        <pc:chgData name="Joël Mariteau" userId="b9374fe583a91aa8" providerId="LiveId" clId="{8F161C5B-D4DA-4D38-8CFA-5FCD10EB4ADD}" dt="2018-09-24T18:56:35.638" v="1464" actId="1076"/>
        <pc:sldMkLst>
          <pc:docMk/>
          <pc:sldMk cId="3130227738" sldId="300"/>
        </pc:sldMkLst>
        <pc:spChg chg="mod">
          <ac:chgData name="Joël Mariteau" userId="b9374fe583a91aa8" providerId="LiveId" clId="{8F161C5B-D4DA-4D38-8CFA-5FCD10EB4ADD}" dt="2018-09-24T18:56:35.638" v="1464" actId="1076"/>
          <ac:spMkLst>
            <pc:docMk/>
            <pc:sldMk cId="3130227738" sldId="300"/>
            <ac:spMk id="4" creationId="{00000000-0000-0000-0000-000000000000}"/>
          </ac:spMkLst>
        </pc:spChg>
        <pc:graphicFrameChg chg="modGraphic">
          <ac:chgData name="Joël Mariteau" userId="b9374fe583a91aa8" providerId="LiveId" clId="{8F161C5B-D4DA-4D38-8CFA-5FCD10EB4ADD}" dt="2018-09-24T18:55:27.205" v="1436" actId="20577"/>
          <ac:graphicFrameMkLst>
            <pc:docMk/>
            <pc:sldMk cId="3130227738" sldId="300"/>
            <ac:graphicFrameMk id="5" creationId="{00000000-0000-0000-0000-000000000000}"/>
          </ac:graphicFrameMkLst>
        </pc:graphicFrameChg>
      </pc:sldChg>
      <pc:sldChg chg="addSp modSp ord">
        <pc:chgData name="Joël Mariteau" userId="b9374fe583a91aa8" providerId="LiveId" clId="{8F161C5B-D4DA-4D38-8CFA-5FCD10EB4ADD}" dt="2018-09-24T19:13:37.207" v="1550"/>
        <pc:sldMkLst>
          <pc:docMk/>
          <pc:sldMk cId="1776412173" sldId="303"/>
        </pc:sldMkLst>
        <pc:spChg chg="mod">
          <ac:chgData name="Joël Mariteau" userId="b9374fe583a91aa8" providerId="LiveId" clId="{8F161C5B-D4DA-4D38-8CFA-5FCD10EB4ADD}" dt="2018-09-24T17:52:15.640" v="1142" actId="6549"/>
          <ac:spMkLst>
            <pc:docMk/>
            <pc:sldMk cId="1776412173" sldId="303"/>
            <ac:spMk id="9" creationId="{70AF5DC5-EE28-47D4-A368-C56ABA8117DE}"/>
          </ac:spMkLst>
        </pc:spChg>
        <pc:spChg chg="add mod">
          <ac:chgData name="Joël Mariteau" userId="b9374fe583a91aa8" providerId="LiveId" clId="{8F161C5B-D4DA-4D38-8CFA-5FCD10EB4ADD}" dt="2018-09-24T17:51:01.589" v="1124" actId="1076"/>
          <ac:spMkLst>
            <pc:docMk/>
            <pc:sldMk cId="1776412173" sldId="303"/>
            <ac:spMk id="11" creationId="{35CA2C4E-A72E-4EDC-B616-25539D8AFF8B}"/>
          </ac:spMkLst>
        </pc:spChg>
        <pc:spChg chg="add mod">
          <ac:chgData name="Joël Mariteau" userId="b9374fe583a91aa8" providerId="LiveId" clId="{8F161C5B-D4DA-4D38-8CFA-5FCD10EB4ADD}" dt="2018-09-24T17:51:06.523" v="1126" actId="1076"/>
          <ac:spMkLst>
            <pc:docMk/>
            <pc:sldMk cId="1776412173" sldId="303"/>
            <ac:spMk id="12" creationId="{192369F2-7867-4C7D-A03F-E0C8CA7C8247}"/>
          </ac:spMkLst>
        </pc:spChg>
        <pc:spChg chg="add mod">
          <ac:chgData name="Joël Mariteau" userId="b9374fe583a91aa8" providerId="LiveId" clId="{8F161C5B-D4DA-4D38-8CFA-5FCD10EB4ADD}" dt="2018-09-24T17:51:37.413" v="1137" actId="14100"/>
          <ac:spMkLst>
            <pc:docMk/>
            <pc:sldMk cId="1776412173" sldId="303"/>
            <ac:spMk id="13" creationId="{1AF63AEB-56D0-400C-930A-E69840416B4E}"/>
          </ac:spMkLst>
        </pc:spChg>
        <pc:picChg chg="mod">
          <ac:chgData name="Joël Mariteau" userId="b9374fe583a91aa8" providerId="LiveId" clId="{8F161C5B-D4DA-4D38-8CFA-5FCD10EB4ADD}" dt="2018-09-24T17:51:25.981" v="1135" actId="1076"/>
          <ac:picMkLst>
            <pc:docMk/>
            <pc:sldMk cId="1776412173" sldId="303"/>
            <ac:picMk id="5" creationId="{A57EBB82-1BEC-4E6D-9284-3E940D246A4D}"/>
          </ac:picMkLst>
        </pc:picChg>
      </pc:sldChg>
      <pc:sldChg chg="addSp modSp">
        <pc:chgData name="Joël Mariteau" userId="b9374fe583a91aa8" providerId="LiveId" clId="{8F161C5B-D4DA-4D38-8CFA-5FCD10EB4ADD}" dt="2018-09-24T18:30:37.442" v="1297" actId="1076"/>
        <pc:sldMkLst>
          <pc:docMk/>
          <pc:sldMk cId="853048719" sldId="305"/>
        </pc:sldMkLst>
        <pc:picChg chg="add mod">
          <ac:chgData name="Joël Mariteau" userId="b9374fe583a91aa8" providerId="LiveId" clId="{8F161C5B-D4DA-4D38-8CFA-5FCD10EB4ADD}" dt="2018-09-24T18:30:37.442" v="1297" actId="1076"/>
          <ac:picMkLst>
            <pc:docMk/>
            <pc:sldMk cId="853048719" sldId="305"/>
            <ac:picMk id="7" creationId="{7A10DA02-685E-4E49-A06E-F44FF9C30726}"/>
          </ac:picMkLst>
        </pc:picChg>
      </pc:sldChg>
      <pc:sldChg chg="modSp del">
        <pc:chgData name="Joël Mariteau" userId="b9374fe583a91aa8" providerId="LiveId" clId="{8F161C5B-D4DA-4D38-8CFA-5FCD10EB4ADD}" dt="2018-09-24T19:16:43.307" v="1558" actId="2696"/>
        <pc:sldMkLst>
          <pc:docMk/>
          <pc:sldMk cId="1929751113" sldId="307"/>
        </pc:sldMkLst>
        <pc:spChg chg="mod">
          <ac:chgData name="Joël Mariteau" userId="b9374fe583a91aa8" providerId="LiveId" clId="{8F161C5B-D4DA-4D38-8CFA-5FCD10EB4ADD}" dt="2018-09-24T15:48:24.242" v="687" actId="20577"/>
          <ac:spMkLst>
            <pc:docMk/>
            <pc:sldMk cId="1929751113" sldId="307"/>
            <ac:spMk id="8" creationId="{9EE9754F-D296-4BC9-BB69-474F8D80C41E}"/>
          </ac:spMkLst>
        </pc:spChg>
      </pc:sldChg>
      <pc:sldChg chg="addSp delSp add modAnim">
        <pc:chgData name="Joël Mariteau" userId="b9374fe583a91aa8" providerId="LiveId" clId="{8F161C5B-D4DA-4D38-8CFA-5FCD10EB4ADD}" dt="2018-09-24T19:16:39.231" v="1557"/>
        <pc:sldMkLst>
          <pc:docMk/>
          <pc:sldMk cId="3892895657" sldId="308"/>
        </pc:sldMkLst>
        <pc:spChg chg="add del">
          <ac:chgData name="Joël Mariteau" userId="b9374fe583a91aa8" providerId="LiveId" clId="{8F161C5B-D4DA-4D38-8CFA-5FCD10EB4ADD}" dt="2018-09-24T19:16:19.048" v="1555" actId="478"/>
          <ac:spMkLst>
            <pc:docMk/>
            <pc:sldMk cId="3892895657" sldId="308"/>
            <ac:spMk id="3" creationId="{00000000-0000-0000-0000-000000000000}"/>
          </ac:spMkLst>
        </pc:spChg>
        <pc:spChg chg="del">
          <ac:chgData name="Joël Mariteau" userId="b9374fe583a91aa8" providerId="LiveId" clId="{8F161C5B-D4DA-4D38-8CFA-5FCD10EB4ADD}" dt="2018-09-24T19:16:32.648" v="1556" actId="478"/>
          <ac:spMkLst>
            <pc:docMk/>
            <pc:sldMk cId="3892895657" sldId="308"/>
            <ac:spMk id="4" creationId="{00000000-0000-0000-0000-000000000000}"/>
          </ac:spMkLst>
        </pc:spChg>
        <pc:spChg chg="add">
          <ac:chgData name="Joël Mariteau" userId="b9374fe583a91aa8" providerId="LiveId" clId="{8F161C5B-D4DA-4D38-8CFA-5FCD10EB4ADD}" dt="2018-09-24T19:16:39.231" v="1557"/>
          <ac:spMkLst>
            <pc:docMk/>
            <pc:sldMk cId="3892895657" sldId="308"/>
            <ac:spMk id="7" creationId="{33A51BE5-D481-45A8-9BAF-A168D3FE2BB9}"/>
          </ac:spMkLst>
        </pc:spChg>
        <pc:spChg chg="add">
          <ac:chgData name="Joël Mariteau" userId="b9374fe583a91aa8" providerId="LiveId" clId="{8F161C5B-D4DA-4D38-8CFA-5FCD10EB4ADD}" dt="2018-09-24T19:16:39.231" v="1557"/>
          <ac:spMkLst>
            <pc:docMk/>
            <pc:sldMk cId="3892895657" sldId="308"/>
            <ac:spMk id="8" creationId="{F51A2C4B-145B-4F35-AF59-FFB969638AE6}"/>
          </ac:spMkLst>
        </pc:spChg>
        <pc:grpChg chg="add">
          <ac:chgData name="Joël Mariteau" userId="b9374fe583a91aa8" providerId="LiveId" clId="{8F161C5B-D4DA-4D38-8CFA-5FCD10EB4ADD}" dt="2018-09-24T19:16:39.231" v="1557"/>
          <ac:grpSpMkLst>
            <pc:docMk/>
            <pc:sldMk cId="3892895657" sldId="308"/>
            <ac:grpSpMk id="9" creationId="{A2C36889-764C-4B23-8669-8B2FB7ADB6D2}"/>
          </ac:grpSpMkLst>
        </pc:grpChg>
      </pc:sldChg>
    </pc:docChg>
  </pc:docChgLst>
  <pc:docChgLst>
    <pc:chgData name="Joël Mariteau" userId="b9374fe583a91aa8" providerId="LiveId" clId="{DA6892F5-D50D-483F-B5D0-893706D1CF94}"/>
    <pc:docChg chg="undo custSel addSld delSld modSld sldOrd">
      <pc:chgData name="Joël Mariteau" userId="b9374fe583a91aa8" providerId="LiveId" clId="{DA6892F5-D50D-483F-B5D0-893706D1CF94}" dt="2018-09-21T14:13:35.784" v="1868" actId="1076"/>
      <pc:docMkLst>
        <pc:docMk/>
      </pc:docMkLst>
      <pc:sldChg chg="addSp modSp">
        <pc:chgData name="Joël Mariteau" userId="b9374fe583a91aa8" providerId="LiveId" clId="{DA6892F5-D50D-483F-B5D0-893706D1CF94}" dt="2018-09-21T11:05:58.167" v="80" actId="113"/>
        <pc:sldMkLst>
          <pc:docMk/>
          <pc:sldMk cId="1293481902" sldId="257"/>
        </pc:sldMkLst>
        <pc:spChg chg="mod ord">
          <ac:chgData name="Joël Mariteau" userId="b9374fe583a91aa8" providerId="LiveId" clId="{DA6892F5-D50D-483F-B5D0-893706D1CF94}" dt="2018-09-21T11:05:58.167" v="80" actId="113"/>
          <ac:spMkLst>
            <pc:docMk/>
            <pc:sldMk cId="1293481902" sldId="257"/>
            <ac:spMk id="4" creationId="{00000000-0000-0000-0000-000000000000}"/>
          </ac:spMkLst>
        </pc:spChg>
        <pc:spChg chg="add">
          <ac:chgData name="Joël Mariteau" userId="b9374fe583a91aa8" providerId="LiveId" clId="{DA6892F5-D50D-483F-B5D0-893706D1CF94}" dt="2018-09-21T11:05:39.243" v="76"/>
          <ac:spMkLst>
            <pc:docMk/>
            <pc:sldMk cId="1293481902" sldId="257"/>
            <ac:spMk id="5" creationId="{994A80FC-6BF9-4EAF-9C46-F85B94C7283A}"/>
          </ac:spMkLst>
        </pc:spChg>
      </pc:sldChg>
      <pc:sldChg chg="addSp modSp modAnim">
        <pc:chgData name="Joël Mariteau" userId="b9374fe583a91aa8" providerId="LiveId" clId="{DA6892F5-D50D-483F-B5D0-893706D1CF94}" dt="2018-09-21T11:02:56.823" v="13" actId="1076"/>
        <pc:sldMkLst>
          <pc:docMk/>
          <pc:sldMk cId="663273104" sldId="262"/>
        </pc:sldMkLst>
        <pc:spChg chg="mod">
          <ac:chgData name="Joël Mariteau" userId="b9374fe583a91aa8" providerId="LiveId" clId="{DA6892F5-D50D-483F-B5D0-893706D1CF94}" dt="2018-09-21T11:02:49.377" v="11" actId="1076"/>
          <ac:spMkLst>
            <pc:docMk/>
            <pc:sldMk cId="663273104" sldId="262"/>
            <ac:spMk id="2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1:02:52.260" v="12" actId="1076"/>
          <ac:spMkLst>
            <pc:docMk/>
            <pc:sldMk cId="663273104" sldId="262"/>
            <ac:spMk id="4" creationId="{00000000-0000-0000-0000-000000000000}"/>
          </ac:spMkLst>
        </pc:spChg>
        <pc:picChg chg="mod">
          <ac:chgData name="Joël Mariteau" userId="b9374fe583a91aa8" providerId="LiveId" clId="{DA6892F5-D50D-483F-B5D0-893706D1CF94}" dt="2018-09-21T11:02:56.823" v="13" actId="1076"/>
          <ac:picMkLst>
            <pc:docMk/>
            <pc:sldMk cId="663273104" sldId="262"/>
            <ac:picMk id="3" creationId="{00000000-0000-0000-0000-000000000000}"/>
          </ac:picMkLst>
        </pc:picChg>
        <pc:picChg chg="add">
          <ac:chgData name="Joël Mariteau" userId="b9374fe583a91aa8" providerId="LiveId" clId="{DA6892F5-D50D-483F-B5D0-893706D1CF94}" dt="2018-09-21T11:02:00.750" v="0"/>
          <ac:picMkLst>
            <pc:docMk/>
            <pc:sldMk cId="663273104" sldId="262"/>
            <ac:picMk id="5" creationId="{C55004B6-1DA8-44A3-AC5A-1FE7BAEC47A5}"/>
          </ac:picMkLst>
        </pc:picChg>
      </pc:sldChg>
      <pc:sldChg chg="addSp modSp modAnim">
        <pc:chgData name="Joël Mariteau" userId="b9374fe583a91aa8" providerId="LiveId" clId="{DA6892F5-D50D-483F-B5D0-893706D1CF94}" dt="2018-09-21T11:25:13.673" v="360" actId="122"/>
        <pc:sldMkLst>
          <pc:docMk/>
          <pc:sldMk cId="2740619180" sldId="264"/>
        </pc:sldMkLst>
        <pc:spChg chg="mod">
          <ac:chgData name="Joël Mariteau" userId="b9374fe583a91aa8" providerId="LiveId" clId="{DA6892F5-D50D-483F-B5D0-893706D1CF94}" dt="2018-09-21T11:25:13.673" v="360" actId="122"/>
          <ac:spMkLst>
            <pc:docMk/>
            <pc:sldMk cId="2740619180" sldId="264"/>
            <ac:spMk id="4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1:04:53.046" v="62" actId="403"/>
          <ac:spMkLst>
            <pc:docMk/>
            <pc:sldMk cId="2740619180" sldId="264"/>
            <ac:spMk id="5" creationId="{00000000-0000-0000-0000-000000000000}"/>
          </ac:spMkLst>
        </pc:spChg>
        <pc:picChg chg="mod">
          <ac:chgData name="Joël Mariteau" userId="b9374fe583a91aa8" providerId="LiveId" clId="{DA6892F5-D50D-483F-B5D0-893706D1CF94}" dt="2018-09-21T11:04:55.566" v="63" actId="1076"/>
          <ac:picMkLst>
            <pc:docMk/>
            <pc:sldMk cId="2740619180" sldId="264"/>
            <ac:picMk id="3" creationId="{00000000-0000-0000-0000-000000000000}"/>
          </ac:picMkLst>
        </pc:picChg>
        <pc:picChg chg="add">
          <ac:chgData name="Joël Mariteau" userId="b9374fe583a91aa8" providerId="LiveId" clId="{DA6892F5-D50D-483F-B5D0-893706D1CF94}" dt="2018-09-21T11:05:03.331" v="65"/>
          <ac:picMkLst>
            <pc:docMk/>
            <pc:sldMk cId="2740619180" sldId="264"/>
            <ac:picMk id="6" creationId="{631F07A7-ECDB-4FDC-8B08-D1760DE5A939}"/>
          </ac:picMkLst>
        </pc:picChg>
      </pc:sldChg>
      <pc:sldChg chg="addSp modSp">
        <pc:chgData name="Joël Mariteau" userId="b9374fe583a91aa8" providerId="LiveId" clId="{DA6892F5-D50D-483F-B5D0-893706D1CF94}" dt="2018-09-21T11:10:39.037" v="138" actId="2710"/>
        <pc:sldMkLst>
          <pc:docMk/>
          <pc:sldMk cId="1141937627" sldId="265"/>
        </pc:sldMkLst>
        <pc:spChg chg="mod ord">
          <ac:chgData name="Joël Mariteau" userId="b9374fe583a91aa8" providerId="LiveId" clId="{DA6892F5-D50D-483F-B5D0-893706D1CF94}" dt="2018-09-21T11:10:39.037" v="138" actId="2710"/>
          <ac:spMkLst>
            <pc:docMk/>
            <pc:sldMk cId="1141937627" sldId="265"/>
            <ac:spMk id="4" creationId="{00000000-0000-0000-0000-000000000000}"/>
          </ac:spMkLst>
        </pc:spChg>
        <pc:spChg chg="add mod">
          <ac:chgData name="Joël Mariteau" userId="b9374fe583a91aa8" providerId="LiveId" clId="{DA6892F5-D50D-483F-B5D0-893706D1CF94}" dt="2018-09-21T11:06:17.868" v="83" actId="1076"/>
          <ac:spMkLst>
            <pc:docMk/>
            <pc:sldMk cId="1141937627" sldId="265"/>
            <ac:spMk id="5" creationId="{E4FAF6B9-9325-4E20-9D38-20C152234999}"/>
          </ac:spMkLst>
        </pc:spChg>
        <pc:picChg chg="add">
          <ac:chgData name="Joël Mariteau" userId="b9374fe583a91aa8" providerId="LiveId" clId="{DA6892F5-D50D-483F-B5D0-893706D1CF94}" dt="2018-09-21T11:05:07.393" v="66"/>
          <ac:picMkLst>
            <pc:docMk/>
            <pc:sldMk cId="1141937627" sldId="265"/>
            <ac:picMk id="3" creationId="{23479650-C4A7-40D8-ABBD-E397AB30E651}"/>
          </ac:picMkLst>
        </pc:picChg>
      </pc:sldChg>
      <pc:sldChg chg="addSp modSp">
        <pc:chgData name="Joël Mariteau" userId="b9374fe583a91aa8" providerId="LiveId" clId="{DA6892F5-D50D-483F-B5D0-893706D1CF94}" dt="2018-09-21T11:19:40.059" v="252" actId="167"/>
        <pc:sldMkLst>
          <pc:docMk/>
          <pc:sldMk cId="377050475" sldId="268"/>
        </pc:sldMkLst>
        <pc:spChg chg="mod">
          <ac:chgData name="Joël Mariteau" userId="b9374fe583a91aa8" providerId="LiveId" clId="{DA6892F5-D50D-483F-B5D0-893706D1CF94}" dt="2018-09-21T11:18:59.894" v="249" actId="114"/>
          <ac:spMkLst>
            <pc:docMk/>
            <pc:sldMk cId="377050475" sldId="268"/>
            <ac:spMk id="2" creationId="{00000000-0000-0000-0000-000000000000}"/>
          </ac:spMkLst>
        </pc:spChg>
        <pc:graphicFrameChg chg="mod modGraphic">
          <ac:chgData name="Joël Mariteau" userId="b9374fe583a91aa8" providerId="LiveId" clId="{DA6892F5-D50D-483F-B5D0-893706D1CF94}" dt="2018-09-21T11:19:32.694" v="250" actId="1076"/>
          <ac:graphicFrameMkLst>
            <pc:docMk/>
            <pc:sldMk cId="377050475" sldId="268"/>
            <ac:graphicFrameMk id="4" creationId="{00000000-0000-0000-0000-000000000000}"/>
          </ac:graphicFrameMkLst>
        </pc:graphicFrameChg>
        <pc:picChg chg="add ord">
          <ac:chgData name="Joël Mariteau" userId="b9374fe583a91aa8" providerId="LiveId" clId="{DA6892F5-D50D-483F-B5D0-893706D1CF94}" dt="2018-09-21T11:19:40.059" v="252" actId="167"/>
          <ac:picMkLst>
            <pc:docMk/>
            <pc:sldMk cId="377050475" sldId="268"/>
            <ac:picMk id="5" creationId="{FA89203E-7487-4007-9BF3-030A972976C3}"/>
          </ac:picMkLst>
        </pc:picChg>
      </pc:sldChg>
      <pc:sldChg chg="addSp modSp">
        <pc:chgData name="Joël Mariteau" userId="b9374fe583a91aa8" providerId="LiveId" clId="{DA6892F5-D50D-483F-B5D0-893706D1CF94}" dt="2018-09-21T11:20:53.669" v="275" actId="1076"/>
        <pc:sldMkLst>
          <pc:docMk/>
          <pc:sldMk cId="1097413496" sldId="269"/>
        </pc:sldMkLst>
        <pc:spChg chg="mod">
          <ac:chgData name="Joël Mariteau" userId="b9374fe583a91aa8" providerId="LiveId" clId="{DA6892F5-D50D-483F-B5D0-893706D1CF94}" dt="2018-09-21T11:20:03.529" v="258" actId="20577"/>
          <ac:spMkLst>
            <pc:docMk/>
            <pc:sldMk cId="1097413496" sldId="269"/>
            <ac:spMk id="2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1:20:53.669" v="275" actId="1076"/>
          <ac:spMkLst>
            <pc:docMk/>
            <pc:sldMk cId="1097413496" sldId="269"/>
            <ac:spMk id="11" creationId="{00000000-0000-0000-0000-000000000000}"/>
          </ac:spMkLst>
        </pc:spChg>
        <pc:graphicFrameChg chg="modGraphic">
          <ac:chgData name="Joël Mariteau" userId="b9374fe583a91aa8" providerId="LiveId" clId="{DA6892F5-D50D-483F-B5D0-893706D1CF94}" dt="2018-09-21T11:20:44.370" v="273" actId="114"/>
          <ac:graphicFrameMkLst>
            <pc:docMk/>
            <pc:sldMk cId="1097413496" sldId="269"/>
            <ac:graphicFrameMk id="3" creationId="{00000000-0000-0000-0000-000000000000}"/>
          </ac:graphicFrameMkLst>
        </pc:graphicFrameChg>
        <pc:picChg chg="add">
          <ac:chgData name="Joël Mariteau" userId="b9374fe583a91aa8" providerId="LiveId" clId="{DA6892F5-D50D-483F-B5D0-893706D1CF94}" dt="2018-09-21T11:19:45.761" v="253"/>
          <ac:picMkLst>
            <pc:docMk/>
            <pc:sldMk cId="1097413496" sldId="269"/>
            <ac:picMk id="9" creationId="{A37D8922-70B0-41ED-8DE8-8256179F2557}"/>
          </ac:picMkLst>
        </pc:picChg>
        <pc:cxnChg chg="mod">
          <ac:chgData name="Joël Mariteau" userId="b9374fe583a91aa8" providerId="LiveId" clId="{DA6892F5-D50D-483F-B5D0-893706D1CF94}" dt="2018-09-21T11:20:10.248" v="259" actId="14100"/>
          <ac:cxnSpMkLst>
            <pc:docMk/>
            <pc:sldMk cId="1097413496" sldId="269"/>
            <ac:cxnSpMk id="4" creationId="{00000000-0000-0000-0000-000000000000}"/>
          </ac:cxnSpMkLst>
        </pc:cxnChg>
      </pc:sldChg>
      <pc:sldChg chg="addSp modSp modAnim">
        <pc:chgData name="Joël Mariteau" userId="b9374fe583a91aa8" providerId="LiveId" clId="{DA6892F5-D50D-483F-B5D0-893706D1CF94}" dt="2018-09-21T14:04:22.246" v="1275" actId="14100"/>
        <pc:sldMkLst>
          <pc:docMk/>
          <pc:sldMk cId="1842289060" sldId="270"/>
        </pc:sldMkLst>
        <pc:spChg chg="mod">
          <ac:chgData name="Joël Mariteau" userId="b9374fe583a91aa8" providerId="LiveId" clId="{DA6892F5-D50D-483F-B5D0-893706D1CF94}" dt="2018-09-21T14:04:22.246" v="1275" actId="14100"/>
          <ac:spMkLst>
            <pc:docMk/>
            <pc:sldMk cId="1842289060" sldId="270"/>
            <ac:spMk id="2" creationId="{00000000-0000-0000-0000-000000000000}"/>
          </ac:spMkLst>
        </pc:spChg>
        <pc:spChg chg="add mod">
          <ac:chgData name="Joël Mariteau" userId="b9374fe583a91aa8" providerId="LiveId" clId="{DA6892F5-D50D-483F-B5D0-893706D1CF94}" dt="2018-09-21T14:03:56.972" v="1271" actId="1076"/>
          <ac:spMkLst>
            <pc:docMk/>
            <pc:sldMk cId="1842289060" sldId="270"/>
            <ac:spMk id="5" creationId="{99999886-89FE-4137-B887-84E8F2A96D5A}"/>
          </ac:spMkLst>
        </pc:spChg>
        <pc:picChg chg="mod">
          <ac:chgData name="Joël Mariteau" userId="b9374fe583a91aa8" providerId="LiveId" clId="{DA6892F5-D50D-483F-B5D0-893706D1CF94}" dt="2018-09-21T11:28:24.281" v="419" actId="1076"/>
          <ac:picMkLst>
            <pc:docMk/>
            <pc:sldMk cId="1842289060" sldId="270"/>
            <ac:picMk id="3" creationId="{00000000-0000-0000-0000-000000000000}"/>
          </ac:picMkLst>
        </pc:picChg>
        <pc:picChg chg="add">
          <ac:chgData name="Joël Mariteau" userId="b9374fe583a91aa8" providerId="LiveId" clId="{DA6892F5-D50D-483F-B5D0-893706D1CF94}" dt="2018-09-21T11:21:11.854" v="276"/>
          <ac:picMkLst>
            <pc:docMk/>
            <pc:sldMk cId="1842289060" sldId="270"/>
            <ac:picMk id="4" creationId="{04D9E49D-8731-44D0-B0A9-0C96AED4A7B2}"/>
          </ac:picMkLst>
        </pc:picChg>
        <pc:picChg chg="add mod modCrop">
          <ac:chgData name="Joël Mariteau" userId="b9374fe583a91aa8" providerId="LiveId" clId="{DA6892F5-D50D-483F-B5D0-893706D1CF94}" dt="2018-09-21T14:03:56.972" v="1271" actId="1076"/>
          <ac:picMkLst>
            <pc:docMk/>
            <pc:sldMk cId="1842289060" sldId="270"/>
            <ac:picMk id="1026" creationId="{E629577C-6A8F-416C-B395-805993EFB82D}"/>
          </ac:picMkLst>
        </pc:picChg>
      </pc:sldChg>
      <pc:sldChg chg="addSp modSp">
        <pc:chgData name="Joël Mariteau" userId="b9374fe583a91aa8" providerId="LiveId" clId="{DA6892F5-D50D-483F-B5D0-893706D1CF94}" dt="2018-09-21T11:22:56.147" v="306" actId="20577"/>
        <pc:sldMkLst>
          <pc:docMk/>
          <pc:sldMk cId="1121193748" sldId="271"/>
        </pc:sldMkLst>
        <pc:spChg chg="mod">
          <ac:chgData name="Joël Mariteau" userId="b9374fe583a91aa8" providerId="LiveId" clId="{DA6892F5-D50D-483F-B5D0-893706D1CF94}" dt="2018-09-21T11:22:23.275" v="295" actId="114"/>
          <ac:spMkLst>
            <pc:docMk/>
            <pc:sldMk cId="1121193748" sldId="271"/>
            <ac:spMk id="3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1:22:56.147" v="306" actId="20577"/>
          <ac:spMkLst>
            <pc:docMk/>
            <pc:sldMk cId="1121193748" sldId="271"/>
            <ac:spMk id="4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1:21:24.795" v="278"/>
          <ac:picMkLst>
            <pc:docMk/>
            <pc:sldMk cId="1121193748" sldId="271"/>
            <ac:picMk id="6" creationId="{B0CD8B3E-256B-49B5-8D2B-69E520879873}"/>
          </ac:picMkLst>
        </pc:picChg>
      </pc:sldChg>
      <pc:sldChg chg="addSp modSp modAnim">
        <pc:chgData name="Joël Mariteau" userId="b9374fe583a91aa8" providerId="LiveId" clId="{DA6892F5-D50D-483F-B5D0-893706D1CF94}" dt="2018-09-21T13:55:06.531" v="1016"/>
        <pc:sldMkLst>
          <pc:docMk/>
          <pc:sldMk cId="1474438493" sldId="273"/>
        </pc:sldMkLst>
        <pc:spChg chg="mod">
          <ac:chgData name="Joël Mariteau" userId="b9374fe583a91aa8" providerId="LiveId" clId="{DA6892F5-D50D-483F-B5D0-893706D1CF94}" dt="2018-09-21T13:53:58.963" v="1006" actId="6549"/>
          <ac:spMkLst>
            <pc:docMk/>
            <pc:sldMk cId="1474438493" sldId="273"/>
            <ac:spMk id="4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3:51:56.107" v="925" actId="1076"/>
          <ac:spMkLst>
            <pc:docMk/>
            <pc:sldMk cId="1474438493" sldId="273"/>
            <ac:spMk id="5" creationId="{00000000-0000-0000-0000-000000000000}"/>
          </ac:spMkLst>
        </pc:spChg>
        <pc:picChg chg="mod">
          <ac:chgData name="Joël Mariteau" userId="b9374fe583a91aa8" providerId="LiveId" clId="{DA6892F5-D50D-483F-B5D0-893706D1CF94}" dt="2018-09-21T13:53:41.882" v="1000" actId="1076"/>
          <ac:picMkLst>
            <pc:docMk/>
            <pc:sldMk cId="1474438493" sldId="273"/>
            <ac:picMk id="3" creationId="{00000000-0000-0000-0000-000000000000}"/>
          </ac:picMkLst>
        </pc:picChg>
        <pc:picChg chg="add">
          <ac:chgData name="Joël Mariteau" userId="b9374fe583a91aa8" providerId="LiveId" clId="{DA6892F5-D50D-483F-B5D0-893706D1CF94}" dt="2018-09-21T13:55:06.531" v="1016"/>
          <ac:picMkLst>
            <pc:docMk/>
            <pc:sldMk cId="1474438493" sldId="273"/>
            <ac:picMk id="6" creationId="{06392E24-F7FA-4008-89D1-DD49E27F6B03}"/>
          </ac:picMkLst>
        </pc:picChg>
      </pc:sldChg>
      <pc:sldChg chg="addSp modSp">
        <pc:chgData name="Joël Mariteau" userId="b9374fe583a91aa8" providerId="LiveId" clId="{DA6892F5-D50D-483F-B5D0-893706D1CF94}" dt="2018-09-21T13:46:20.351" v="785" actId="14100"/>
        <pc:sldMkLst>
          <pc:docMk/>
          <pc:sldMk cId="888359978" sldId="275"/>
        </pc:sldMkLst>
        <pc:spChg chg="mod">
          <ac:chgData name="Joël Mariteau" userId="b9374fe583a91aa8" providerId="LiveId" clId="{DA6892F5-D50D-483F-B5D0-893706D1CF94}" dt="2018-09-21T13:45:07.813" v="760" actId="14100"/>
          <ac:spMkLst>
            <pc:docMk/>
            <pc:sldMk cId="888359978" sldId="275"/>
            <ac:spMk id="6" creationId="{00000000-0000-0000-0000-000000000000}"/>
          </ac:spMkLst>
        </pc:spChg>
        <pc:spChg chg="add mod">
          <ac:chgData name="Joël Mariteau" userId="b9374fe583a91aa8" providerId="LiveId" clId="{DA6892F5-D50D-483F-B5D0-893706D1CF94}" dt="2018-09-21T13:46:20.351" v="785" actId="14100"/>
          <ac:spMkLst>
            <pc:docMk/>
            <pc:sldMk cId="888359978" sldId="275"/>
            <ac:spMk id="8" creationId="{1594B05B-2EED-4E51-9F1F-97B5DD51E4B8}"/>
          </ac:spMkLst>
        </pc:spChg>
        <pc:graphicFrameChg chg="mod modGraphic">
          <ac:chgData name="Joël Mariteau" userId="b9374fe583a91aa8" providerId="LiveId" clId="{DA6892F5-D50D-483F-B5D0-893706D1CF94}" dt="2018-09-21T13:45:49.225" v="773" actId="242"/>
          <ac:graphicFrameMkLst>
            <pc:docMk/>
            <pc:sldMk cId="888359978" sldId="275"/>
            <ac:graphicFrameMk id="2" creationId="{00000000-0000-0000-0000-000000000000}"/>
          </ac:graphicFrameMkLst>
        </pc:graphicFrameChg>
        <pc:picChg chg="mod">
          <ac:chgData name="Joël Mariteau" userId="b9374fe583a91aa8" providerId="LiveId" clId="{DA6892F5-D50D-483F-B5D0-893706D1CF94}" dt="2018-09-21T13:45:00.484" v="757" actId="1076"/>
          <ac:picMkLst>
            <pc:docMk/>
            <pc:sldMk cId="888359978" sldId="275"/>
            <ac:picMk id="5" creationId="{00000000-0000-0000-0000-000000000000}"/>
          </ac:picMkLst>
        </pc:picChg>
        <pc:picChg chg="add">
          <ac:chgData name="Joël Mariteau" userId="b9374fe583a91aa8" providerId="LiveId" clId="{DA6892F5-D50D-483F-B5D0-893706D1CF94}" dt="2018-09-21T13:44:25.702" v="749"/>
          <ac:picMkLst>
            <pc:docMk/>
            <pc:sldMk cId="888359978" sldId="275"/>
            <ac:picMk id="7" creationId="{666C6E11-9FA8-4A2A-8B66-70891BEF068C}"/>
          </ac:picMkLst>
        </pc:picChg>
      </pc:sldChg>
      <pc:sldChg chg="addSp delSp modSp">
        <pc:chgData name="Joël Mariteau" userId="b9374fe583a91aa8" providerId="LiveId" clId="{DA6892F5-D50D-483F-B5D0-893706D1CF94}" dt="2018-09-21T13:55:07.848" v="1017"/>
        <pc:sldMkLst>
          <pc:docMk/>
          <pc:sldMk cId="2729814637" sldId="276"/>
        </pc:sldMkLst>
        <pc:spChg chg="add del">
          <ac:chgData name="Joël Mariteau" userId="b9374fe583a91aa8" providerId="LiveId" clId="{DA6892F5-D50D-483F-B5D0-893706D1CF94}" dt="2018-09-21T13:54:23.947" v="1008"/>
          <ac:spMkLst>
            <pc:docMk/>
            <pc:sldMk cId="2729814637" sldId="276"/>
            <ac:spMk id="2" creationId="{8644C6F8-479B-4CE1-A7B8-F4FE7793222F}"/>
          </ac:spMkLst>
        </pc:spChg>
        <pc:spChg chg="mod ord">
          <ac:chgData name="Joël Mariteau" userId="b9374fe583a91aa8" providerId="LiveId" clId="{DA6892F5-D50D-483F-B5D0-893706D1CF94}" dt="2018-09-21T13:54:56.653" v="1015" actId="1076"/>
          <ac:spMkLst>
            <pc:docMk/>
            <pc:sldMk cId="2729814637" sldId="276"/>
            <ac:spMk id="4" creationId="{00000000-0000-0000-0000-000000000000}"/>
          </ac:spMkLst>
        </pc:spChg>
        <pc:spChg chg="add">
          <ac:chgData name="Joël Mariteau" userId="b9374fe583a91aa8" providerId="LiveId" clId="{DA6892F5-D50D-483F-B5D0-893706D1CF94}" dt="2018-09-21T13:54:34.876" v="1009"/>
          <ac:spMkLst>
            <pc:docMk/>
            <pc:sldMk cId="2729814637" sldId="276"/>
            <ac:spMk id="5" creationId="{5FEDC6E5-BC62-49E6-8AFA-592F311140AB}"/>
          </ac:spMkLst>
        </pc:spChg>
        <pc:picChg chg="add">
          <ac:chgData name="Joël Mariteau" userId="b9374fe583a91aa8" providerId="LiveId" clId="{DA6892F5-D50D-483F-B5D0-893706D1CF94}" dt="2018-09-21T13:55:07.848" v="1017"/>
          <ac:picMkLst>
            <pc:docMk/>
            <pc:sldMk cId="2729814637" sldId="276"/>
            <ac:picMk id="6" creationId="{97F2FBCC-BD5A-40C2-A711-D3121117453F}"/>
          </ac:picMkLst>
        </pc:picChg>
      </pc:sldChg>
      <pc:sldChg chg="addSp modSp modAnim">
        <pc:chgData name="Joël Mariteau" userId="b9374fe583a91aa8" providerId="LiveId" clId="{DA6892F5-D50D-483F-B5D0-893706D1CF94}" dt="2018-09-21T13:55:57.899" v="1033"/>
        <pc:sldMkLst>
          <pc:docMk/>
          <pc:sldMk cId="3436527867" sldId="277"/>
        </pc:sldMkLst>
        <pc:spChg chg="mod">
          <ac:chgData name="Joël Mariteau" userId="b9374fe583a91aa8" providerId="LiveId" clId="{DA6892F5-D50D-483F-B5D0-893706D1CF94}" dt="2018-09-21T13:55:53.067" v="1032" actId="1076"/>
          <ac:spMkLst>
            <pc:docMk/>
            <pc:sldMk cId="3436527867" sldId="277"/>
            <ac:spMk id="7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3:55:12.664" v="1018"/>
          <ac:picMkLst>
            <pc:docMk/>
            <pc:sldMk cId="3436527867" sldId="277"/>
            <ac:picMk id="8" creationId="{029CD01F-1940-413C-BCD1-7C4FAAF1A4C1}"/>
          </ac:picMkLst>
        </pc:picChg>
      </pc:sldChg>
      <pc:sldChg chg="addSp">
        <pc:chgData name="Joël Mariteau" userId="b9374fe583a91aa8" providerId="LiveId" clId="{DA6892F5-D50D-483F-B5D0-893706D1CF94}" dt="2018-09-21T13:59:46.442" v="1146"/>
        <pc:sldMkLst>
          <pc:docMk/>
          <pc:sldMk cId="1746407572" sldId="278"/>
        </pc:sldMkLst>
        <pc:picChg chg="add">
          <ac:chgData name="Joël Mariteau" userId="b9374fe583a91aa8" providerId="LiveId" clId="{DA6892F5-D50D-483F-B5D0-893706D1CF94}" dt="2018-09-21T13:59:46.442" v="1146"/>
          <ac:picMkLst>
            <pc:docMk/>
            <pc:sldMk cId="1746407572" sldId="278"/>
            <ac:picMk id="3" creationId="{79ABD919-6FAF-4B62-B61F-5CD319E9B336}"/>
          </ac:picMkLst>
        </pc:picChg>
      </pc:sldChg>
      <pc:sldChg chg="addSp">
        <pc:chgData name="Joël Mariteau" userId="b9374fe583a91aa8" providerId="LiveId" clId="{DA6892F5-D50D-483F-B5D0-893706D1CF94}" dt="2018-09-21T13:59:48.176" v="1147"/>
        <pc:sldMkLst>
          <pc:docMk/>
          <pc:sldMk cId="1369417509" sldId="279"/>
        </pc:sldMkLst>
        <pc:picChg chg="add">
          <ac:chgData name="Joël Mariteau" userId="b9374fe583a91aa8" providerId="LiveId" clId="{DA6892F5-D50D-483F-B5D0-893706D1CF94}" dt="2018-09-21T13:59:48.176" v="1147"/>
          <ac:picMkLst>
            <pc:docMk/>
            <pc:sldMk cId="1369417509" sldId="279"/>
            <ac:picMk id="6" creationId="{5D402A76-8F94-4C3C-81FB-C91FB7FDC983}"/>
          </ac:picMkLst>
        </pc:picChg>
      </pc:sldChg>
      <pc:sldChg chg="addSp modSp">
        <pc:chgData name="Joël Mariteau" userId="b9374fe583a91aa8" providerId="LiveId" clId="{DA6892F5-D50D-483F-B5D0-893706D1CF94}" dt="2018-09-21T14:00:01.743" v="1151" actId="1076"/>
        <pc:sldMkLst>
          <pc:docMk/>
          <pc:sldMk cId="2656462951" sldId="280"/>
        </pc:sldMkLst>
        <pc:picChg chg="add ord">
          <ac:chgData name="Joël Mariteau" userId="b9374fe583a91aa8" providerId="LiveId" clId="{DA6892F5-D50D-483F-B5D0-893706D1CF94}" dt="2018-09-21T13:59:55.094" v="1149" actId="167"/>
          <ac:picMkLst>
            <pc:docMk/>
            <pc:sldMk cId="2656462951" sldId="280"/>
            <ac:picMk id="9" creationId="{0E53BB27-5C91-4F5D-BC45-FADC5642A58D}"/>
          </ac:picMkLst>
        </pc:picChg>
        <pc:picChg chg="add mod">
          <ac:chgData name="Joël Mariteau" userId="b9374fe583a91aa8" providerId="LiveId" clId="{DA6892F5-D50D-483F-B5D0-893706D1CF94}" dt="2018-09-21T14:00:01.743" v="1151" actId="1076"/>
          <ac:picMkLst>
            <pc:docMk/>
            <pc:sldMk cId="2656462951" sldId="280"/>
            <ac:picMk id="10" creationId="{EFE00825-8CF2-4EB1-A113-26505D474E49}"/>
          </ac:picMkLst>
        </pc:picChg>
      </pc:sldChg>
      <pc:sldChg chg="addSp">
        <pc:chgData name="Joël Mariteau" userId="b9374fe583a91aa8" providerId="LiveId" clId="{DA6892F5-D50D-483F-B5D0-893706D1CF94}" dt="2018-09-21T14:00:05.414" v="1152"/>
        <pc:sldMkLst>
          <pc:docMk/>
          <pc:sldMk cId="1891901740" sldId="281"/>
        </pc:sldMkLst>
        <pc:picChg chg="add">
          <ac:chgData name="Joël Mariteau" userId="b9374fe583a91aa8" providerId="LiveId" clId="{DA6892F5-D50D-483F-B5D0-893706D1CF94}" dt="2018-09-21T14:00:05.414" v="1152"/>
          <ac:picMkLst>
            <pc:docMk/>
            <pc:sldMk cId="1891901740" sldId="281"/>
            <ac:picMk id="6" creationId="{9F550752-98B7-4F05-B5BE-98BFE72AC0AC}"/>
          </ac:picMkLst>
        </pc:picChg>
      </pc:sldChg>
      <pc:sldChg chg="addSp">
        <pc:chgData name="Joël Mariteau" userId="b9374fe583a91aa8" providerId="LiveId" clId="{DA6892F5-D50D-483F-B5D0-893706D1CF94}" dt="2018-09-21T14:00:08.521" v="1153"/>
        <pc:sldMkLst>
          <pc:docMk/>
          <pc:sldMk cId="4220122317" sldId="282"/>
        </pc:sldMkLst>
        <pc:picChg chg="add">
          <ac:chgData name="Joël Mariteau" userId="b9374fe583a91aa8" providerId="LiveId" clId="{DA6892F5-D50D-483F-B5D0-893706D1CF94}" dt="2018-09-21T14:00:08.521" v="1153"/>
          <ac:picMkLst>
            <pc:docMk/>
            <pc:sldMk cId="4220122317" sldId="282"/>
            <ac:picMk id="14" creationId="{893B1BDF-A932-44C7-8165-809C3AEB0FF1}"/>
          </ac:picMkLst>
        </pc:picChg>
      </pc:sldChg>
      <pc:sldChg chg="addSp">
        <pc:chgData name="Joël Mariteau" userId="b9374fe583a91aa8" providerId="LiveId" clId="{DA6892F5-D50D-483F-B5D0-893706D1CF94}" dt="2018-09-21T14:00:09.934" v="1154"/>
        <pc:sldMkLst>
          <pc:docMk/>
          <pc:sldMk cId="3047077368" sldId="283"/>
        </pc:sldMkLst>
        <pc:picChg chg="add">
          <ac:chgData name="Joël Mariteau" userId="b9374fe583a91aa8" providerId="LiveId" clId="{DA6892F5-D50D-483F-B5D0-893706D1CF94}" dt="2018-09-21T14:00:09.934" v="1154"/>
          <ac:picMkLst>
            <pc:docMk/>
            <pc:sldMk cId="3047077368" sldId="283"/>
            <ac:picMk id="8" creationId="{90A41541-41A7-4302-939A-59A092927312}"/>
          </ac:picMkLst>
        </pc:picChg>
      </pc:sldChg>
      <pc:sldChg chg="addSp modSp">
        <pc:chgData name="Joël Mariteau" userId="b9374fe583a91aa8" providerId="LiveId" clId="{DA6892F5-D50D-483F-B5D0-893706D1CF94}" dt="2018-09-21T14:00:25.868" v="1159" actId="1076"/>
        <pc:sldMkLst>
          <pc:docMk/>
          <pc:sldMk cId="3482033724" sldId="284"/>
        </pc:sldMkLst>
        <pc:spChg chg="mod">
          <ac:chgData name="Joël Mariteau" userId="b9374fe583a91aa8" providerId="LiveId" clId="{DA6892F5-D50D-483F-B5D0-893706D1CF94}" dt="2018-09-21T14:00:21.283" v="1157" actId="14100"/>
          <ac:spMkLst>
            <pc:docMk/>
            <pc:sldMk cId="3482033724" sldId="284"/>
            <ac:spMk id="3" creationId="{00000000-0000-0000-0000-000000000000}"/>
          </ac:spMkLst>
        </pc:spChg>
        <pc:picChg chg="add mod">
          <ac:chgData name="Joël Mariteau" userId="b9374fe583a91aa8" providerId="LiveId" clId="{DA6892F5-D50D-483F-B5D0-893706D1CF94}" dt="2018-09-21T14:00:25.868" v="1159" actId="1076"/>
          <ac:picMkLst>
            <pc:docMk/>
            <pc:sldMk cId="3482033724" sldId="284"/>
            <ac:picMk id="19" creationId="{FB695F75-D6F8-4AF6-9A5B-6C7FE7B4ACEB}"/>
          </ac:picMkLst>
        </pc:picChg>
      </pc:sldChg>
      <pc:sldChg chg="addSp modSp ord">
        <pc:chgData name="Joël Mariteau" userId="b9374fe583a91aa8" providerId="LiveId" clId="{DA6892F5-D50D-483F-B5D0-893706D1CF94}" dt="2018-09-21T13:59:12.128" v="1138" actId="1076"/>
        <pc:sldMkLst>
          <pc:docMk/>
          <pc:sldMk cId="3986682326" sldId="285"/>
        </pc:sldMkLst>
        <pc:spChg chg="mod">
          <ac:chgData name="Joël Mariteau" userId="b9374fe583a91aa8" providerId="LiveId" clId="{DA6892F5-D50D-483F-B5D0-893706D1CF94}" dt="2018-09-21T13:59:12.128" v="1138" actId="1076"/>
          <ac:spMkLst>
            <pc:docMk/>
            <pc:sldMk cId="3986682326" sldId="285"/>
            <ac:spMk id="4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3:59:08.747" v="1137" actId="1076"/>
          <ac:spMkLst>
            <pc:docMk/>
            <pc:sldMk cId="3986682326" sldId="285"/>
            <ac:spMk id="7" creationId="{00000000-0000-0000-0000-000000000000}"/>
          </ac:spMkLst>
        </pc:spChg>
        <pc:spChg chg="add">
          <ac:chgData name="Joël Mariteau" userId="b9374fe583a91aa8" providerId="LiveId" clId="{DA6892F5-D50D-483F-B5D0-893706D1CF94}" dt="2018-09-21T13:43:38.788" v="740"/>
          <ac:spMkLst>
            <pc:docMk/>
            <pc:sldMk cId="3986682326" sldId="285"/>
            <ac:spMk id="8" creationId="{2EB4C99D-BA6F-45C8-A747-087B360BABEF}"/>
          </ac:spMkLst>
        </pc:spChg>
        <pc:graphicFrameChg chg="modGraphic">
          <ac:chgData name="Joël Mariteau" userId="b9374fe583a91aa8" providerId="LiveId" clId="{DA6892F5-D50D-483F-B5D0-893706D1CF94}" dt="2018-09-21T13:57:21.007" v="1048" actId="20577"/>
          <ac:graphicFrameMkLst>
            <pc:docMk/>
            <pc:sldMk cId="3986682326" sldId="285"/>
            <ac:graphicFrameMk id="3" creationId="{00000000-0000-0000-0000-000000000000}"/>
          </ac:graphicFrameMkLst>
        </pc:graphicFrameChg>
        <pc:picChg chg="add">
          <ac:chgData name="Joël Mariteau" userId="b9374fe583a91aa8" providerId="LiveId" clId="{DA6892F5-D50D-483F-B5D0-893706D1CF94}" dt="2018-09-21T13:59:00.477" v="1133"/>
          <ac:picMkLst>
            <pc:docMk/>
            <pc:sldMk cId="3986682326" sldId="285"/>
            <ac:picMk id="9" creationId="{79375557-E0DD-4137-A8CB-E237E886C092}"/>
          </ac:picMkLst>
        </pc:picChg>
      </pc:sldChg>
      <pc:sldChg chg="addSp modSp">
        <pc:chgData name="Joël Mariteau" userId="b9374fe583a91aa8" providerId="LiveId" clId="{DA6892F5-D50D-483F-B5D0-893706D1CF94}" dt="2018-09-21T14:00:28.944" v="1160"/>
        <pc:sldMkLst>
          <pc:docMk/>
          <pc:sldMk cId="1747359031" sldId="286"/>
        </pc:sldMkLst>
        <pc:spChg chg="mod">
          <ac:chgData name="Joël Mariteau" userId="b9374fe583a91aa8" providerId="LiveId" clId="{DA6892F5-D50D-483F-B5D0-893706D1CF94}" dt="2018-09-21T13:43:21.242" v="738" actId="1076"/>
          <ac:spMkLst>
            <pc:docMk/>
            <pc:sldMk cId="1747359031" sldId="286"/>
            <ac:spMk id="3" creationId="{00000000-0000-0000-0000-000000000000}"/>
          </ac:spMkLst>
        </pc:spChg>
        <pc:spChg chg="add">
          <ac:chgData name="Joël Mariteau" userId="b9374fe583a91aa8" providerId="LiveId" clId="{DA6892F5-D50D-483F-B5D0-893706D1CF94}" dt="2018-09-21T13:43:42.028" v="741"/>
          <ac:spMkLst>
            <pc:docMk/>
            <pc:sldMk cId="1747359031" sldId="286"/>
            <ac:spMk id="4" creationId="{C475BA4D-AF28-4D42-BBEB-1BD37370C90E}"/>
          </ac:spMkLst>
        </pc:spChg>
        <pc:picChg chg="mod">
          <ac:chgData name="Joël Mariteau" userId="b9374fe583a91aa8" providerId="LiveId" clId="{DA6892F5-D50D-483F-B5D0-893706D1CF94}" dt="2018-09-21T13:43:30.196" v="739" actId="1076"/>
          <ac:picMkLst>
            <pc:docMk/>
            <pc:sldMk cId="1747359031" sldId="286"/>
            <ac:picMk id="2" creationId="{00000000-0000-0000-0000-000000000000}"/>
          </ac:picMkLst>
        </pc:picChg>
        <pc:picChg chg="add">
          <ac:chgData name="Joël Mariteau" userId="b9374fe583a91aa8" providerId="LiveId" clId="{DA6892F5-D50D-483F-B5D0-893706D1CF94}" dt="2018-09-21T14:00:28.944" v="1160"/>
          <ac:picMkLst>
            <pc:docMk/>
            <pc:sldMk cId="1747359031" sldId="286"/>
            <ac:picMk id="5" creationId="{A85ACDF6-842B-493C-9B2F-E734AD627B50}"/>
          </ac:picMkLst>
        </pc:picChg>
      </pc:sldChg>
      <pc:sldChg chg="addSp modSp">
        <pc:chgData name="Joël Mariteau" userId="b9374fe583a91aa8" providerId="LiveId" clId="{DA6892F5-D50D-483F-B5D0-893706D1CF94}" dt="2018-09-21T14:00:52.002" v="1171" actId="1076"/>
        <pc:sldMkLst>
          <pc:docMk/>
          <pc:sldMk cId="4176429694" sldId="287"/>
        </pc:sldMkLst>
        <pc:spChg chg="mod">
          <ac:chgData name="Joël Mariteau" userId="b9374fe583a91aa8" providerId="LiveId" clId="{DA6892F5-D50D-483F-B5D0-893706D1CF94}" dt="2018-09-21T14:00:52.002" v="1171" actId="1076"/>
          <ac:spMkLst>
            <pc:docMk/>
            <pc:sldMk cId="4176429694" sldId="287"/>
            <ac:spMk id="2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4:00:41.433" v="1167" actId="6549"/>
          <ac:spMkLst>
            <pc:docMk/>
            <pc:sldMk cId="4176429694" sldId="287"/>
            <ac:spMk id="7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4:00:30.763" v="1161"/>
          <ac:picMkLst>
            <pc:docMk/>
            <pc:sldMk cId="4176429694" sldId="287"/>
            <ac:picMk id="8" creationId="{D76C2820-1551-4E16-964B-E0AA291B94CA}"/>
          </ac:picMkLst>
        </pc:picChg>
      </pc:sldChg>
      <pc:sldChg chg="addSp">
        <pc:chgData name="Joël Mariteau" userId="b9374fe583a91aa8" providerId="LiveId" clId="{DA6892F5-D50D-483F-B5D0-893706D1CF94}" dt="2018-09-21T14:01:02.504" v="1172"/>
        <pc:sldMkLst>
          <pc:docMk/>
          <pc:sldMk cId="1484136385" sldId="288"/>
        </pc:sldMkLst>
        <pc:picChg chg="add">
          <ac:chgData name="Joël Mariteau" userId="b9374fe583a91aa8" providerId="LiveId" clId="{DA6892F5-D50D-483F-B5D0-893706D1CF94}" dt="2018-09-21T14:01:02.504" v="1172"/>
          <ac:picMkLst>
            <pc:docMk/>
            <pc:sldMk cId="1484136385" sldId="288"/>
            <ac:picMk id="4" creationId="{DCDCE5E6-3AA9-4DBB-96A1-9F1B44ECBEC5}"/>
          </ac:picMkLst>
        </pc:picChg>
      </pc:sldChg>
      <pc:sldChg chg="addSp modSp modAnim">
        <pc:chgData name="Joël Mariteau" userId="b9374fe583a91aa8" providerId="LiveId" clId="{DA6892F5-D50D-483F-B5D0-893706D1CF94}" dt="2018-09-21T14:13:18.017" v="1864" actId="1076"/>
        <pc:sldMkLst>
          <pc:docMk/>
          <pc:sldMk cId="536757286" sldId="290"/>
        </pc:sldMkLst>
        <pc:spChg chg="mod">
          <ac:chgData name="Joël Mariteau" userId="b9374fe583a91aa8" providerId="LiveId" clId="{DA6892F5-D50D-483F-B5D0-893706D1CF94}" dt="2018-09-21T14:12:13.707" v="1815" actId="122"/>
          <ac:spMkLst>
            <pc:docMk/>
            <pc:sldMk cId="536757286" sldId="290"/>
            <ac:spMk id="2" creationId="{00000000-0000-0000-0000-000000000000}"/>
          </ac:spMkLst>
        </pc:spChg>
        <pc:spChg chg="add mod">
          <ac:chgData name="Joël Mariteau" userId="b9374fe583a91aa8" providerId="LiveId" clId="{DA6892F5-D50D-483F-B5D0-893706D1CF94}" dt="2018-09-21T14:13:18.017" v="1864" actId="1076"/>
          <ac:spMkLst>
            <pc:docMk/>
            <pc:sldMk cId="536757286" sldId="290"/>
            <ac:spMk id="4" creationId="{74FAD511-CA88-4DDE-B9DC-7CB4F42C87FE}"/>
          </ac:spMkLst>
        </pc:spChg>
        <pc:picChg chg="add">
          <ac:chgData name="Joël Mariteau" userId="b9374fe583a91aa8" providerId="LiveId" clId="{DA6892F5-D50D-483F-B5D0-893706D1CF94}" dt="2018-09-21T14:01:07.357" v="1174"/>
          <ac:picMkLst>
            <pc:docMk/>
            <pc:sldMk cId="536757286" sldId="290"/>
            <ac:picMk id="3" creationId="{D4792871-2AF4-4EE0-9669-A06ED226538F}"/>
          </ac:picMkLst>
        </pc:picChg>
      </pc:sldChg>
      <pc:sldChg chg="addSp modSp modAnim">
        <pc:chgData name="Joël Mariteau" userId="b9374fe583a91aa8" providerId="LiveId" clId="{DA6892F5-D50D-483F-B5D0-893706D1CF94}" dt="2018-09-21T14:13:27.956" v="1866" actId="207"/>
        <pc:sldMkLst>
          <pc:docMk/>
          <pc:sldMk cId="3665718039" sldId="291"/>
        </pc:sldMkLst>
        <pc:spChg chg="mod">
          <ac:chgData name="Joël Mariteau" userId="b9374fe583a91aa8" providerId="LiveId" clId="{DA6892F5-D50D-483F-B5D0-893706D1CF94}" dt="2018-09-21T14:13:27.956" v="1866" actId="207"/>
          <ac:spMkLst>
            <pc:docMk/>
            <pc:sldMk cId="3665718039" sldId="291"/>
            <ac:spMk id="2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4:01:09.160" v="1175"/>
          <ac:picMkLst>
            <pc:docMk/>
            <pc:sldMk cId="3665718039" sldId="291"/>
            <ac:picMk id="3" creationId="{1E2137F6-6784-48E1-B587-135291D0A205}"/>
          </ac:picMkLst>
        </pc:picChg>
      </pc:sldChg>
      <pc:sldChg chg="addSp modSp">
        <pc:chgData name="Joël Mariteau" userId="b9374fe583a91aa8" providerId="LiveId" clId="{DA6892F5-D50D-483F-B5D0-893706D1CF94}" dt="2018-09-21T14:13:35.784" v="1868" actId="1076"/>
        <pc:sldMkLst>
          <pc:docMk/>
          <pc:sldMk cId="831697301" sldId="292"/>
        </pc:sldMkLst>
        <pc:spChg chg="mod">
          <ac:chgData name="Joël Mariteau" userId="b9374fe583a91aa8" providerId="LiveId" clId="{DA6892F5-D50D-483F-B5D0-893706D1CF94}" dt="2018-09-21T14:13:35.784" v="1868" actId="1076"/>
          <ac:spMkLst>
            <pc:docMk/>
            <pc:sldMk cId="831697301" sldId="292"/>
            <ac:spMk id="2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4:01:11.617" v="1176"/>
          <ac:picMkLst>
            <pc:docMk/>
            <pc:sldMk cId="831697301" sldId="292"/>
            <ac:picMk id="3" creationId="{08B4C554-1F36-4472-8AFF-8DAE71E5313D}"/>
          </ac:picMkLst>
        </pc:picChg>
      </pc:sldChg>
      <pc:sldChg chg="addSp modSp">
        <pc:chgData name="Joël Mariteau" userId="b9374fe583a91aa8" providerId="LiveId" clId="{DA6892F5-D50D-483F-B5D0-893706D1CF94}" dt="2018-09-21T13:46:35.659" v="786" actId="404"/>
        <pc:sldMkLst>
          <pc:docMk/>
          <pc:sldMk cId="822874260" sldId="293"/>
        </pc:sldMkLst>
        <pc:spChg chg="mod">
          <ac:chgData name="Joël Mariteau" userId="b9374fe583a91aa8" providerId="LiveId" clId="{DA6892F5-D50D-483F-B5D0-893706D1CF94}" dt="2018-09-21T13:46:35.659" v="786" actId="404"/>
          <ac:spMkLst>
            <pc:docMk/>
            <pc:sldMk cId="822874260" sldId="293"/>
            <ac:spMk id="3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3:43:53.050" v="742"/>
          <ac:picMkLst>
            <pc:docMk/>
            <pc:sldMk cId="822874260" sldId="293"/>
            <ac:picMk id="4" creationId="{A3FB8D2A-BE1A-476E-9529-4830E5FE1D02}"/>
          </ac:picMkLst>
        </pc:picChg>
      </pc:sldChg>
      <pc:sldChg chg="addSp modSp modNotesTx">
        <pc:chgData name="Joël Mariteau" userId="b9374fe583a91aa8" providerId="LiveId" clId="{DA6892F5-D50D-483F-B5D0-893706D1CF94}" dt="2018-09-21T13:51:23.615" v="922" actId="20577"/>
        <pc:sldMkLst>
          <pc:docMk/>
          <pc:sldMk cId="2178343526" sldId="294"/>
        </pc:sldMkLst>
        <pc:spChg chg="mod">
          <ac:chgData name="Joël Mariteau" userId="b9374fe583a91aa8" providerId="LiveId" clId="{DA6892F5-D50D-483F-B5D0-893706D1CF94}" dt="2018-09-21T11:25:48.670" v="367" actId="20577"/>
          <ac:spMkLst>
            <pc:docMk/>
            <pc:sldMk cId="2178343526" sldId="294"/>
            <ac:spMk id="2" creationId="{00000000-0000-0000-0000-000000000000}"/>
          </ac:spMkLst>
        </pc:spChg>
        <pc:picChg chg="add">
          <ac:chgData name="Joël Mariteau" userId="b9374fe583a91aa8" providerId="LiveId" clId="{DA6892F5-D50D-483F-B5D0-893706D1CF94}" dt="2018-09-21T11:21:12.816" v="277"/>
          <ac:picMkLst>
            <pc:docMk/>
            <pc:sldMk cId="2178343526" sldId="294"/>
            <ac:picMk id="4" creationId="{71FF4780-369B-4AF4-B6A8-6D62A1C70DCA}"/>
          </ac:picMkLst>
        </pc:picChg>
      </pc:sldChg>
      <pc:sldChg chg="addSp modSp add">
        <pc:chgData name="Joël Mariteau" userId="b9374fe583a91aa8" providerId="LiveId" clId="{DA6892F5-D50D-483F-B5D0-893706D1CF94}" dt="2018-09-21T11:15:59.993" v="184" actId="113"/>
        <pc:sldMkLst>
          <pc:docMk/>
          <pc:sldMk cId="2418148760" sldId="298"/>
        </pc:sldMkLst>
        <pc:spChg chg="mod">
          <ac:chgData name="Joël Mariteau" userId="b9374fe583a91aa8" providerId="LiveId" clId="{DA6892F5-D50D-483F-B5D0-893706D1CF94}" dt="2018-09-21T11:14:15.251" v="167" actId="1076"/>
          <ac:spMkLst>
            <pc:docMk/>
            <pc:sldMk cId="2418148760" sldId="298"/>
            <ac:spMk id="2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1:14:15.251" v="167" actId="1076"/>
          <ac:spMkLst>
            <pc:docMk/>
            <pc:sldMk cId="2418148760" sldId="298"/>
            <ac:spMk id="8" creationId="{00000000-0000-0000-0000-000000000000}"/>
          </ac:spMkLst>
        </pc:spChg>
        <pc:spChg chg="add mod">
          <ac:chgData name="Joël Mariteau" userId="b9374fe583a91aa8" providerId="LiveId" clId="{DA6892F5-D50D-483F-B5D0-893706D1CF94}" dt="2018-09-21T11:13:42.922" v="165" actId="1076"/>
          <ac:spMkLst>
            <pc:docMk/>
            <pc:sldMk cId="2418148760" sldId="298"/>
            <ac:spMk id="9" creationId="{FD15AEEB-95DB-4D08-8997-4C1C7D1F3653}"/>
          </ac:spMkLst>
        </pc:spChg>
        <pc:graphicFrameChg chg="mod modGraphic">
          <ac:chgData name="Joël Mariteau" userId="b9374fe583a91aa8" providerId="LiveId" clId="{DA6892F5-D50D-483F-B5D0-893706D1CF94}" dt="2018-09-21T11:15:59.993" v="184" actId="113"/>
          <ac:graphicFrameMkLst>
            <pc:docMk/>
            <pc:sldMk cId="2418148760" sldId="298"/>
            <ac:graphicFrameMk id="5" creationId="{00000000-0000-0000-0000-000000000000}"/>
          </ac:graphicFrameMkLst>
        </pc:graphicFrameChg>
        <pc:picChg chg="add mod">
          <ac:chgData name="Joël Mariteau" userId="b9374fe583a91aa8" providerId="LiveId" clId="{DA6892F5-D50D-483F-B5D0-893706D1CF94}" dt="2018-09-21T11:13:53.406" v="166" actId="1076"/>
          <ac:picMkLst>
            <pc:docMk/>
            <pc:sldMk cId="2418148760" sldId="298"/>
            <ac:picMk id="10" creationId="{3752EF1F-4DEC-490C-BF71-92217B7AFD75}"/>
          </ac:picMkLst>
        </pc:picChg>
      </pc:sldChg>
      <pc:sldChg chg="delSp add ord">
        <pc:chgData name="Joël Mariteau" userId="b9374fe583a91aa8" providerId="LiveId" clId="{DA6892F5-D50D-483F-B5D0-893706D1CF94}" dt="2018-09-21T11:14:33.736" v="172"/>
        <pc:sldMkLst>
          <pc:docMk/>
          <pc:sldMk cId="997579150" sldId="299"/>
        </pc:sldMkLst>
        <pc:spChg chg="del">
          <ac:chgData name="Joël Mariteau" userId="b9374fe583a91aa8" providerId="LiveId" clId="{DA6892F5-D50D-483F-B5D0-893706D1CF94}" dt="2018-09-21T11:14:30.948" v="171" actId="478"/>
          <ac:spMkLst>
            <pc:docMk/>
            <pc:sldMk cId="997579150" sldId="299"/>
            <ac:spMk id="9" creationId="{FD15AEEB-95DB-4D08-8997-4C1C7D1F3653}"/>
          </ac:spMkLst>
        </pc:spChg>
        <pc:picChg chg="del">
          <ac:chgData name="Joël Mariteau" userId="b9374fe583a91aa8" providerId="LiveId" clId="{DA6892F5-D50D-483F-B5D0-893706D1CF94}" dt="2018-09-21T11:14:29.598" v="170" actId="478"/>
          <ac:picMkLst>
            <pc:docMk/>
            <pc:sldMk cId="997579150" sldId="299"/>
            <ac:picMk id="10" creationId="{3752EF1F-4DEC-490C-BF71-92217B7AFD75}"/>
          </ac:picMkLst>
        </pc:picChg>
      </pc:sldChg>
      <pc:sldChg chg="addSp delSp modSp add addAnim delAnim">
        <pc:chgData name="Joël Mariteau" userId="b9374fe583a91aa8" providerId="LiveId" clId="{DA6892F5-D50D-483F-B5D0-893706D1CF94}" dt="2018-09-21T11:15:31.385" v="183" actId="113"/>
        <pc:sldMkLst>
          <pc:docMk/>
          <pc:sldMk cId="3130227738" sldId="300"/>
        </pc:sldMkLst>
        <pc:spChg chg="add del mod">
          <ac:chgData name="Joël Mariteau" userId="b9374fe583a91aa8" providerId="LiveId" clId="{DA6892F5-D50D-483F-B5D0-893706D1CF94}" dt="2018-09-21T11:15:14.985" v="180" actId="14100"/>
          <ac:spMkLst>
            <pc:docMk/>
            <pc:sldMk cId="3130227738" sldId="300"/>
            <ac:spMk id="8" creationId="{00000000-0000-0000-0000-000000000000}"/>
          </ac:spMkLst>
        </pc:spChg>
        <pc:graphicFrameChg chg="modGraphic">
          <ac:chgData name="Joël Mariteau" userId="b9374fe583a91aa8" providerId="LiveId" clId="{DA6892F5-D50D-483F-B5D0-893706D1CF94}" dt="2018-09-21T11:15:31.385" v="183" actId="113"/>
          <ac:graphicFrameMkLst>
            <pc:docMk/>
            <pc:sldMk cId="3130227738" sldId="300"/>
            <ac:graphicFrameMk id="5" creationId="{00000000-0000-0000-0000-000000000000}"/>
          </ac:graphicFrameMkLst>
        </pc:graphicFrameChg>
      </pc:sldChg>
      <pc:sldChg chg="addSp delSp modSp add">
        <pc:chgData name="Joël Mariteau" userId="b9374fe583a91aa8" providerId="LiveId" clId="{DA6892F5-D50D-483F-B5D0-893706D1CF94}" dt="2018-09-21T11:43:21.920" v="565" actId="1076"/>
        <pc:sldMkLst>
          <pc:docMk/>
          <pc:sldMk cId="1342154045" sldId="302"/>
        </pc:sldMkLst>
        <pc:spChg chg="add mod">
          <ac:chgData name="Joël Mariteau" userId="b9374fe583a91aa8" providerId="LiveId" clId="{DA6892F5-D50D-483F-B5D0-893706D1CF94}" dt="2018-09-21T11:43:21.920" v="565" actId="1076"/>
          <ac:spMkLst>
            <pc:docMk/>
            <pc:sldMk cId="1342154045" sldId="302"/>
            <ac:spMk id="3" creationId="{A6BA2D42-CDE7-4E50-AC57-9A08F2778ED7}"/>
          </ac:spMkLst>
        </pc:spChg>
        <pc:picChg chg="add ord">
          <ac:chgData name="Joël Mariteau" userId="b9374fe583a91aa8" providerId="LiveId" clId="{DA6892F5-D50D-483F-B5D0-893706D1CF94}" dt="2018-09-21T11:42:37.752" v="483" actId="171"/>
          <ac:picMkLst>
            <pc:docMk/>
            <pc:sldMk cId="1342154045" sldId="302"/>
            <ac:picMk id="2" creationId="{6CE314C8-D5FD-48F1-8534-A95BE71C7828}"/>
          </ac:picMkLst>
        </pc:picChg>
        <pc:picChg chg="add del mod">
          <ac:chgData name="Joël Mariteau" userId="b9374fe583a91aa8" providerId="LiveId" clId="{DA6892F5-D50D-483F-B5D0-893706D1CF94}" dt="2018-09-21T11:39:42.001" v="458" actId="478"/>
          <ac:picMkLst>
            <pc:docMk/>
            <pc:sldMk cId="1342154045" sldId="302"/>
            <ac:picMk id="3" creationId="{D2510266-D221-453A-8A15-9853CCD74D01}"/>
          </ac:picMkLst>
        </pc:picChg>
        <pc:picChg chg="add mod ord">
          <ac:chgData name="Joël Mariteau" userId="b9374fe583a91aa8" providerId="LiveId" clId="{DA6892F5-D50D-483F-B5D0-893706D1CF94}" dt="2018-09-21T11:42:23.767" v="479" actId="1076"/>
          <ac:picMkLst>
            <pc:docMk/>
            <pc:sldMk cId="1342154045" sldId="302"/>
            <ac:picMk id="4" creationId="{4073705B-3FB8-4AA2-9B9A-90ED7AE29A98}"/>
          </ac:picMkLst>
        </pc:picChg>
        <pc:picChg chg="add mod">
          <ac:chgData name="Joël Mariteau" userId="b9374fe583a91aa8" providerId="LiveId" clId="{DA6892F5-D50D-483F-B5D0-893706D1CF94}" dt="2018-09-21T11:42:50.389" v="486" actId="1076"/>
          <ac:picMkLst>
            <pc:docMk/>
            <pc:sldMk cId="1342154045" sldId="302"/>
            <ac:picMk id="5" creationId="{98768B05-8F00-4E30-8745-E62FF405B419}"/>
          </ac:picMkLst>
        </pc:picChg>
      </pc:sldChg>
      <pc:sldChg chg="addSp modSp add ord modAnim">
        <pc:chgData name="Joël Mariteau" userId="b9374fe583a91aa8" providerId="LiveId" clId="{DA6892F5-D50D-483F-B5D0-893706D1CF94}" dt="2018-09-21T13:59:33.330" v="1145" actId="14100"/>
        <pc:sldMkLst>
          <pc:docMk/>
          <pc:sldMk cId="1776412173" sldId="303"/>
        </pc:sldMkLst>
        <pc:spChg chg="add mod">
          <ac:chgData name="Joël Mariteau" userId="b9374fe583a91aa8" providerId="LiveId" clId="{DA6892F5-D50D-483F-B5D0-893706D1CF94}" dt="2018-09-21T13:40:17.608" v="698" actId="14100"/>
          <ac:spMkLst>
            <pc:docMk/>
            <pc:sldMk cId="1776412173" sldId="303"/>
            <ac:spMk id="3" creationId="{99B8FBF3-C879-40C0-AF35-A36651024C75}"/>
          </ac:spMkLst>
        </pc:spChg>
        <pc:spChg chg="add mod">
          <ac:chgData name="Joël Mariteau" userId="b9374fe583a91aa8" providerId="LiveId" clId="{DA6892F5-D50D-483F-B5D0-893706D1CF94}" dt="2018-09-21T13:37:38.891" v="606" actId="207"/>
          <ac:spMkLst>
            <pc:docMk/>
            <pc:sldMk cId="1776412173" sldId="303"/>
            <ac:spMk id="4" creationId="{FFAB58B2-FAEE-475E-A669-B76B18E065B5}"/>
          </ac:spMkLst>
        </pc:spChg>
        <pc:spChg chg="add mod">
          <ac:chgData name="Joël Mariteau" userId="b9374fe583a91aa8" providerId="LiveId" clId="{DA6892F5-D50D-483F-B5D0-893706D1CF94}" dt="2018-09-21T13:41:40.625" v="729" actId="114"/>
          <ac:spMkLst>
            <pc:docMk/>
            <pc:sldMk cId="1776412173" sldId="303"/>
            <ac:spMk id="6" creationId="{D2697980-479B-4FF7-A31E-F3FC18800FC1}"/>
          </ac:spMkLst>
        </pc:spChg>
        <pc:spChg chg="add mod">
          <ac:chgData name="Joël Mariteau" userId="b9374fe583a91aa8" providerId="LiveId" clId="{DA6892F5-D50D-483F-B5D0-893706D1CF94}" dt="2018-09-21T13:41:38.282" v="728" actId="114"/>
          <ac:spMkLst>
            <pc:docMk/>
            <pc:sldMk cId="1776412173" sldId="303"/>
            <ac:spMk id="7" creationId="{FA358AAE-41D9-46B6-A0BB-BDC73FF959E7}"/>
          </ac:spMkLst>
        </pc:spChg>
        <pc:spChg chg="add mod">
          <ac:chgData name="Joël Mariteau" userId="b9374fe583a91aa8" providerId="LiveId" clId="{DA6892F5-D50D-483F-B5D0-893706D1CF94}" dt="2018-09-21T13:40:54.380" v="710" actId="14100"/>
          <ac:spMkLst>
            <pc:docMk/>
            <pc:sldMk cId="1776412173" sldId="303"/>
            <ac:spMk id="8" creationId="{CE7C328B-9249-4621-A9DA-03C0EEFCEE06}"/>
          </ac:spMkLst>
        </pc:spChg>
        <pc:spChg chg="add mod">
          <ac:chgData name="Joël Mariteau" userId="b9374fe583a91aa8" providerId="LiveId" clId="{DA6892F5-D50D-483F-B5D0-893706D1CF94}" dt="2018-09-21T13:59:33.330" v="1145" actId="14100"/>
          <ac:spMkLst>
            <pc:docMk/>
            <pc:sldMk cId="1776412173" sldId="303"/>
            <ac:spMk id="9" creationId="{70AF5DC5-EE28-47D4-A368-C56ABA8117DE}"/>
          </ac:spMkLst>
        </pc:spChg>
        <pc:picChg chg="add mod modCrop">
          <ac:chgData name="Joël Mariteau" userId="b9374fe583a91aa8" providerId="LiveId" clId="{DA6892F5-D50D-483F-B5D0-893706D1CF94}" dt="2018-09-21T13:38:28.319" v="613" actId="1076"/>
          <ac:picMkLst>
            <pc:docMk/>
            <pc:sldMk cId="1776412173" sldId="303"/>
            <ac:picMk id="2" creationId="{77C52F45-142C-45BC-AF48-115E65E01BFB}"/>
          </ac:picMkLst>
        </pc:picChg>
        <pc:picChg chg="add mod">
          <ac:chgData name="Joël Mariteau" userId="b9374fe583a91aa8" providerId="LiveId" clId="{DA6892F5-D50D-483F-B5D0-893706D1CF94}" dt="2018-09-21T13:38:20.531" v="612" actId="1076"/>
          <ac:picMkLst>
            <pc:docMk/>
            <pc:sldMk cId="1776412173" sldId="303"/>
            <ac:picMk id="5" creationId="{A57EBB82-1BEC-4E6D-9284-3E940D246A4D}"/>
          </ac:picMkLst>
        </pc:picChg>
        <pc:picChg chg="add">
          <ac:chgData name="Joël Mariteau" userId="b9374fe583a91aa8" providerId="LiveId" clId="{DA6892F5-D50D-483F-B5D0-893706D1CF94}" dt="2018-09-21T13:59:15.445" v="1139"/>
          <ac:picMkLst>
            <pc:docMk/>
            <pc:sldMk cId="1776412173" sldId="303"/>
            <ac:picMk id="10" creationId="{F9A76AE0-1635-4C67-AA43-1E77F48E27E9}"/>
          </ac:picMkLst>
        </pc:picChg>
      </pc:sldChg>
      <pc:sldChg chg="modSp add ord">
        <pc:chgData name="Joël Mariteau" userId="b9374fe583a91aa8" providerId="LiveId" clId="{DA6892F5-D50D-483F-B5D0-893706D1CF94}" dt="2018-09-21T14:02:11.713" v="1184" actId="207"/>
        <pc:sldMkLst>
          <pc:docMk/>
          <pc:sldMk cId="3392008031" sldId="304"/>
        </pc:sldMkLst>
        <pc:spChg chg="mod">
          <ac:chgData name="Joël Mariteau" userId="b9374fe583a91aa8" providerId="LiveId" clId="{DA6892F5-D50D-483F-B5D0-893706D1CF94}" dt="2018-09-21T14:02:11.713" v="1184" actId="207"/>
          <ac:spMkLst>
            <pc:docMk/>
            <pc:sldMk cId="3392008031" sldId="304"/>
            <ac:spMk id="4" creationId="{00000000-0000-0000-0000-000000000000}"/>
          </ac:spMkLst>
        </pc:spChg>
      </pc:sldChg>
      <pc:sldChg chg="modSp add">
        <pc:chgData name="Joël Mariteau" userId="b9374fe583a91aa8" providerId="LiveId" clId="{DA6892F5-D50D-483F-B5D0-893706D1CF94}" dt="2018-09-21T14:02:55.955" v="1263" actId="1076"/>
        <pc:sldMkLst>
          <pc:docMk/>
          <pc:sldMk cId="853048719" sldId="305"/>
        </pc:sldMkLst>
        <pc:spChg chg="mod">
          <ac:chgData name="Joël Mariteau" userId="b9374fe583a91aa8" providerId="LiveId" clId="{DA6892F5-D50D-483F-B5D0-893706D1CF94}" dt="2018-09-21T14:02:55.955" v="1263" actId="1076"/>
          <ac:spMkLst>
            <pc:docMk/>
            <pc:sldMk cId="853048719" sldId="305"/>
            <ac:spMk id="4" creationId="{00000000-0000-0000-0000-000000000000}"/>
          </ac:spMkLst>
        </pc:spChg>
        <pc:spChg chg="mod">
          <ac:chgData name="Joël Mariteau" userId="b9374fe583a91aa8" providerId="LiveId" clId="{DA6892F5-D50D-483F-B5D0-893706D1CF94}" dt="2018-09-21T14:02:51.017" v="1262" actId="14100"/>
          <ac:spMkLst>
            <pc:docMk/>
            <pc:sldMk cId="853048719" sldId="305"/>
            <ac:spMk id="5" creationId="{5FEDC6E5-BC62-49E6-8AFA-592F311140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65A04-46EC-4463-B6C7-C68D5BF7E735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96A40-49A9-43BA-86AF-E5AF1B84246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05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96A40-49A9-43BA-86AF-E5AF1B84246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96A40-49A9-43BA-86AF-E5AF1B84246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2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12</a:t>
            </a:r>
            <a:r>
              <a:rPr lang="fr-FR" baseline="30000" dirty="0"/>
              <a:t>e</a:t>
            </a:r>
            <a:r>
              <a:rPr lang="fr-FR" dirty="0"/>
              <a:t> = biologie écologie en lycée agricole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96A40-49A9-43BA-86AF-E5AF1B842467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1625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Maths absents du tronc commun</a:t>
            </a:r>
          </a:p>
          <a:p>
            <a:r>
              <a:rPr lang="fr-FR" dirty="0"/>
              <a:t>Prise en 1ere</a:t>
            </a:r>
          </a:p>
          <a:p>
            <a:r>
              <a:rPr lang="fr-FR" dirty="0"/>
              <a:t>Mais abandon possible en terminale compensé par les options.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96A40-49A9-43BA-86AF-E5AF1B84246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99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96A40-49A9-43BA-86AF-E5AF1B842467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2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132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630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291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630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671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491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821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394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013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681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24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C9F1-54CD-46D5-BF5C-4BA1304E6544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29D9-1C57-42FF-8995-5738370F86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416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4FAF6B9-9325-4E20-9D38-20C152234999}"/>
              </a:ext>
            </a:extLst>
          </p:cNvPr>
          <p:cNvSpPr/>
          <p:nvPr/>
        </p:nvSpPr>
        <p:spPr>
          <a:xfrm>
            <a:off x="-180528" y="0"/>
            <a:ext cx="9505056" cy="2952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5536" y="674401"/>
            <a:ext cx="83529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</a:rPr>
              <a:t>LE </a:t>
            </a:r>
            <a:r>
              <a:rPr lang="fr-FR" sz="4400" b="1" dirty="0" smtClean="0">
                <a:solidFill>
                  <a:schemeClr val="bg1"/>
                </a:solidFill>
              </a:rPr>
              <a:t>NOUVEAU CYCLE TERMINAL</a:t>
            </a:r>
            <a:endParaRPr lang="fr-FR" sz="6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6000" b="1" dirty="0" smtClean="0">
                <a:solidFill>
                  <a:schemeClr val="bg1"/>
                </a:solidFill>
              </a:rPr>
              <a:t>en mathématiques </a:t>
            </a:r>
            <a:endParaRPr lang="fr-FR" sz="6000" b="1" dirty="0">
              <a:solidFill>
                <a:schemeClr val="bg1"/>
              </a:solidFill>
            </a:endParaRPr>
          </a:p>
          <a:p>
            <a:pPr algn="ctr"/>
            <a:endParaRPr lang="fr-FR" sz="6000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9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annexe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857225" y="-142900"/>
            <a:ext cx="6998764" cy="65424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necteur droit avec flèche 3"/>
          <p:cNvCxnSpPr/>
          <p:nvPr/>
        </p:nvCxnSpPr>
        <p:spPr>
          <a:xfrm flipV="1">
            <a:off x="6280336" y="1979664"/>
            <a:ext cx="1152128" cy="57606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7343800" y="161399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juin (1</a:t>
            </a:r>
            <a:r>
              <a:rPr lang="fr-FR" sz="2400" baseline="30000" dirty="0"/>
              <a:t>ère</a:t>
            </a:r>
            <a:r>
              <a:rPr lang="fr-FR" sz="2400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629" y="2500307"/>
            <a:ext cx="1621095" cy="28229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003034" y="2835348"/>
            <a:ext cx="1621095" cy="18747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619050" y="2947355"/>
            <a:ext cx="977287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496200" y="267797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 3</a:t>
            </a:r>
            <a:r>
              <a:rPr lang="fr-FR" sz="2400" baseline="30000" dirty="0"/>
              <a:t>ème</a:t>
            </a:r>
            <a:r>
              <a:rPr lang="fr-FR" sz="2400" dirty="0"/>
              <a:t> </a:t>
            </a:r>
            <a:r>
              <a:rPr lang="fr-FR" sz="2400" dirty="0" err="1"/>
              <a:t>trim</a:t>
            </a:r>
            <a:r>
              <a:rPr lang="fr-FR" sz="2400" dirty="0"/>
              <a:t> (</a:t>
            </a:r>
            <a:r>
              <a:rPr lang="fr-FR" sz="2400" dirty="0" err="1"/>
              <a:t>term</a:t>
            </a:r>
            <a:r>
              <a:rPr lang="fr-FR" sz="2400" dirty="0"/>
              <a:t>)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6588224" y="4045823"/>
            <a:ext cx="755576" cy="75132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278487" y="45663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 juin (</a:t>
            </a:r>
            <a:r>
              <a:rPr lang="fr-FR" sz="2400" dirty="0" err="1"/>
              <a:t>term</a:t>
            </a:r>
            <a:r>
              <a:rPr lang="fr-FR" sz="2400" dirty="0"/>
              <a:t>)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1126689" y="1613992"/>
            <a:ext cx="853025" cy="108288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3587" y="438152"/>
            <a:ext cx="2390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</a:t>
            </a:r>
            <a:r>
              <a:rPr lang="fr-FR" sz="2400" baseline="30000" dirty="0"/>
              <a:t>ère</a:t>
            </a:r>
            <a:r>
              <a:rPr lang="fr-FR" sz="2400" dirty="0"/>
              <a:t> –&gt; 2</a:t>
            </a:r>
            <a:r>
              <a:rPr lang="fr-FR" sz="2400" baseline="30000" dirty="0"/>
              <a:t>ème</a:t>
            </a:r>
            <a:r>
              <a:rPr lang="fr-FR" sz="2400" dirty="0"/>
              <a:t> trim</a:t>
            </a:r>
          </a:p>
          <a:p>
            <a:r>
              <a:rPr lang="fr-FR" sz="2400" dirty="0"/>
              <a:t>1</a:t>
            </a:r>
            <a:r>
              <a:rPr lang="fr-FR" sz="2400" baseline="30000" dirty="0"/>
              <a:t>ère</a:t>
            </a:r>
            <a:r>
              <a:rPr lang="fr-FR" sz="2400" dirty="0"/>
              <a:t> –&gt; 3</a:t>
            </a:r>
            <a:r>
              <a:rPr lang="fr-FR" sz="2400" baseline="30000" dirty="0"/>
              <a:t>ème</a:t>
            </a:r>
            <a:r>
              <a:rPr lang="fr-FR" sz="2400" dirty="0"/>
              <a:t> trim</a:t>
            </a:r>
          </a:p>
          <a:p>
            <a:r>
              <a:rPr lang="fr-FR" sz="2400" dirty="0" err="1"/>
              <a:t>Term</a:t>
            </a:r>
            <a:r>
              <a:rPr lang="fr-FR" sz="2400" dirty="0"/>
              <a:t> –&gt; 2</a:t>
            </a:r>
            <a:r>
              <a:rPr lang="fr-FR" sz="2400" baseline="30000" dirty="0"/>
              <a:t>e</a:t>
            </a:r>
            <a:r>
              <a:rPr lang="fr-FR" sz="2400" dirty="0"/>
              <a:t> trim</a:t>
            </a: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 cstate="print">
            <a:lum/>
            <a:alphaModFix/>
          </a:blip>
          <a:srcRect l="21280" t="66762" r="72643" b="29713"/>
          <a:stretch/>
        </p:blipFill>
        <p:spPr>
          <a:xfrm>
            <a:off x="2170347" y="3139641"/>
            <a:ext cx="446315" cy="23948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ZoneTexte 29"/>
          <p:cNvSpPr txBox="1"/>
          <p:nvPr/>
        </p:nvSpPr>
        <p:spPr>
          <a:xfrm>
            <a:off x="1763688" y="3090107"/>
            <a:ext cx="950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sciences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70991" y="3616362"/>
            <a:ext cx="1621095" cy="45922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20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3" grpId="0"/>
      <p:bldP spid="17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5825" y="265876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8401" y="-2575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tx2"/>
                </a:solidFill>
              </a:rPr>
              <a:t>1- </a:t>
            </a:r>
            <a:r>
              <a:rPr lang="fr-FR" sz="3200" b="1" u="sng" dirty="0">
                <a:solidFill>
                  <a:schemeClr val="tx2"/>
                </a:solidFill>
              </a:rPr>
              <a:t>Enseignements </a:t>
            </a:r>
            <a:r>
              <a:rPr lang="fr-FR" sz="3200" b="1" u="sng" dirty="0" smtClean="0">
                <a:solidFill>
                  <a:schemeClr val="tx2"/>
                </a:solidFill>
              </a:rPr>
              <a:t>communs:</a:t>
            </a:r>
            <a:r>
              <a:rPr lang="fr-FR" sz="3200" b="1" u="sng" dirty="0" smtClean="0">
                <a:solidFill>
                  <a:srgbClr val="FF0000"/>
                </a:solidFill>
              </a:rPr>
              <a:t> obligatoires</a:t>
            </a:r>
            <a:endParaRPr lang="fr-FR" sz="3200" b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3008341"/>
              </p:ext>
            </p:extLst>
          </p:nvPr>
        </p:nvGraphicFramePr>
        <p:xfrm>
          <a:off x="931201" y="785795"/>
          <a:ext cx="7128792" cy="54480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1617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PREMIERE</a:t>
                      </a:r>
                    </a:p>
                    <a:p>
                      <a:pPr algn="ctr"/>
                      <a:r>
                        <a:rPr lang="fr-FR" sz="2000" dirty="0"/>
                        <a:t>générale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TERMINALE</a:t>
                      </a:r>
                    </a:p>
                    <a:p>
                      <a:pPr algn="ctr"/>
                      <a:r>
                        <a:rPr lang="fr-FR" sz="2000" dirty="0"/>
                        <a:t>générale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0084">
                <a:tc>
                  <a:txBody>
                    <a:bodyPr/>
                    <a:lstStyle/>
                    <a:p>
                      <a:r>
                        <a:rPr lang="fr-FR" sz="2000" dirty="0"/>
                        <a:t>Français (1</a:t>
                      </a:r>
                      <a:r>
                        <a:rPr lang="fr-FR" sz="2000" baseline="30000" dirty="0"/>
                        <a:t>ère</a:t>
                      </a:r>
                      <a:r>
                        <a:rPr lang="fr-FR" sz="2000" dirty="0"/>
                        <a:t>)</a:t>
                      </a:r>
                    </a:p>
                    <a:p>
                      <a:r>
                        <a:rPr lang="fr-FR" sz="2000" dirty="0"/>
                        <a:t>Philosophie (terminale)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823">
                <a:tc>
                  <a:txBody>
                    <a:bodyPr/>
                    <a:lstStyle/>
                    <a:p>
                      <a:r>
                        <a:rPr lang="fr-FR" sz="2000" dirty="0"/>
                        <a:t>Histoire-géographie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061">
                <a:tc>
                  <a:txBody>
                    <a:bodyPr/>
                    <a:lstStyle/>
                    <a:p>
                      <a:r>
                        <a:rPr lang="fr-FR" sz="2000" dirty="0"/>
                        <a:t>Enseignement</a:t>
                      </a:r>
                      <a:r>
                        <a:rPr lang="fr-FR" sz="2000" baseline="0" dirty="0"/>
                        <a:t> scientifique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fr-FR" sz="2000" dirty="0"/>
                        <a:t>LV 1 et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</a:t>
                      </a:r>
                      <a:r>
                        <a:rPr lang="fr-FR" sz="2000" baseline="0" dirty="0"/>
                        <a:t> h 30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3050">
                <a:tc>
                  <a:txBody>
                    <a:bodyPr/>
                    <a:lstStyle/>
                    <a:p>
                      <a:r>
                        <a:rPr lang="fr-FR" sz="2000" dirty="0"/>
                        <a:t>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5117">
                <a:tc>
                  <a:txBody>
                    <a:bodyPr/>
                    <a:lstStyle/>
                    <a:p>
                      <a:r>
                        <a:rPr lang="fr-FR" sz="2000" dirty="0"/>
                        <a:t>EMC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18 h annualisées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18 h annualisées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194">
                <a:tc>
                  <a:txBody>
                    <a:bodyPr/>
                    <a:lstStyle/>
                    <a:p>
                      <a:pPr algn="r"/>
                      <a:r>
                        <a:rPr lang="fr-FR" sz="2000" b="1" u="sng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16 h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16 h 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81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"/>
            <a:ext cx="87849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</a:rPr>
              <a:t>2. </a:t>
            </a:r>
            <a:r>
              <a:rPr lang="fr-FR" sz="2800" b="1" u="sng" dirty="0">
                <a:solidFill>
                  <a:schemeClr val="tx2"/>
                </a:solidFill>
              </a:rPr>
              <a:t>Enseignements de spécialité</a:t>
            </a:r>
            <a:r>
              <a:rPr lang="fr-FR" sz="2800" b="1" dirty="0">
                <a:solidFill>
                  <a:schemeClr val="tx2"/>
                </a:solidFill>
              </a:rPr>
              <a:t> </a:t>
            </a:r>
            <a:r>
              <a:rPr lang="fr-FR" sz="2800" dirty="0">
                <a:solidFill>
                  <a:schemeClr val="tx2"/>
                </a:solidFill>
              </a:rPr>
              <a:t>:</a:t>
            </a:r>
            <a:r>
              <a:rPr lang="fr-FR" sz="2800" b="1" dirty="0"/>
              <a:t>  </a:t>
            </a:r>
            <a:r>
              <a:rPr lang="fr-FR" sz="2800" b="1" dirty="0">
                <a:solidFill>
                  <a:schemeClr val="tx2"/>
                </a:solidFill>
              </a:rPr>
              <a:t>3</a:t>
            </a:r>
            <a:r>
              <a:rPr lang="fr-FR" sz="2400" dirty="0"/>
              <a:t> en première, </a:t>
            </a:r>
            <a:r>
              <a:rPr lang="fr-FR" sz="2800" b="1" dirty="0">
                <a:solidFill>
                  <a:schemeClr val="tx2"/>
                </a:solidFill>
              </a:rPr>
              <a:t>2</a:t>
            </a:r>
            <a:r>
              <a:rPr lang="fr-FR" sz="2400" dirty="0"/>
              <a:t> en terminale</a:t>
            </a:r>
          </a:p>
          <a:p>
            <a:r>
              <a:rPr lang="fr-FR" sz="2400" dirty="0"/>
              <a:t>						</a:t>
            </a:r>
            <a:r>
              <a:rPr lang="fr-FR" sz="2400" i="1" dirty="0"/>
              <a:t>      </a:t>
            </a:r>
            <a:r>
              <a:rPr lang="fr-FR" sz="2000" i="1" dirty="0"/>
              <a:t>(parmi les 3 prises de 1</a:t>
            </a:r>
            <a:r>
              <a:rPr lang="fr-FR" sz="2000" i="1" baseline="30000" dirty="0"/>
              <a:t>ère</a:t>
            </a:r>
            <a:r>
              <a:rPr lang="fr-FR" sz="2000" i="1" dirty="0"/>
              <a:t>)</a:t>
            </a:r>
            <a:r>
              <a:rPr lang="fr-FR" sz="2400" i="1" dirty="0"/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072591"/>
              </p:ext>
            </p:extLst>
          </p:nvPr>
        </p:nvGraphicFramePr>
        <p:xfrm>
          <a:off x="571472" y="857232"/>
          <a:ext cx="820891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6942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PREMIERE générale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TERMINALE générale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942">
                <a:tc>
                  <a:txBody>
                    <a:bodyPr/>
                    <a:lstStyle/>
                    <a:p>
                      <a:r>
                        <a:rPr lang="fr-FR" sz="1800" b="1" dirty="0"/>
                        <a:t>Histoire-géographie, géopolitique et sciences politiques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918">
                <a:tc>
                  <a:txBody>
                    <a:bodyPr/>
                    <a:lstStyle/>
                    <a:p>
                      <a:r>
                        <a:rPr lang="fr-FR" sz="1800" b="1" dirty="0"/>
                        <a:t>Humanités, littérature et philosophie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9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Sciences économiques et sociales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918">
                <a:tc>
                  <a:txBody>
                    <a:bodyPr/>
                    <a:lstStyle/>
                    <a:p>
                      <a:r>
                        <a:rPr lang="fr-FR" sz="1800" b="1" dirty="0"/>
                        <a:t>Langues, littératures et cultures étrangères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824">
                <a:tc>
                  <a:txBody>
                    <a:bodyPr/>
                    <a:lstStyle/>
                    <a:p>
                      <a:r>
                        <a:rPr lang="fr-FR" sz="1800" b="1" dirty="0"/>
                        <a:t>SVT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6824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Mathématiques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Physique-chimie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Numérique et sciences informatiques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6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Littérature et LCA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6942">
                <a:tc>
                  <a:txBody>
                    <a:bodyPr/>
                    <a:lstStyle/>
                    <a:p>
                      <a:r>
                        <a:rPr lang="fr-FR" sz="1800" b="1" dirty="0"/>
                        <a:t>Sciences de l'ingénieur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 </a:t>
                      </a:r>
                    </a:p>
                    <a:p>
                      <a:pPr algn="ctr"/>
                      <a:r>
                        <a:rPr lang="fr-FR" sz="1800" dirty="0"/>
                        <a:t>+ 2</a:t>
                      </a:r>
                      <a:r>
                        <a:rPr lang="fr-FR" sz="1800" baseline="0" dirty="0"/>
                        <a:t> h de SPC</a:t>
                      </a:r>
                      <a:endParaRPr lang="fr-F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95242">
                <a:tc>
                  <a:txBody>
                    <a:bodyPr/>
                    <a:lstStyle/>
                    <a:p>
                      <a:r>
                        <a:rPr lang="fr-FR" sz="1800" b="1" dirty="0"/>
                        <a:t>Arts </a:t>
                      </a:r>
                      <a:r>
                        <a:rPr lang="fr-FR" sz="1800" b="0" i="1" dirty="0"/>
                        <a:t>(au choix : </a:t>
                      </a:r>
                      <a:r>
                        <a:rPr lang="fr-FR" sz="1800" b="1" i="1" dirty="0"/>
                        <a:t>arts plastiques</a:t>
                      </a:r>
                      <a:r>
                        <a:rPr lang="fr-FR" sz="1800" b="0" i="1" dirty="0"/>
                        <a:t>,</a:t>
                      </a:r>
                      <a:r>
                        <a:rPr lang="fr-FR" sz="1800" b="1" i="1" baseline="0" dirty="0"/>
                        <a:t> </a:t>
                      </a:r>
                      <a:r>
                        <a:rPr lang="fr-FR" sz="1800" b="1" i="1" dirty="0"/>
                        <a:t>cinéma-audiovisuel</a:t>
                      </a:r>
                      <a:r>
                        <a:rPr lang="fr-FR" sz="1800" b="0" i="1" dirty="0"/>
                        <a:t>,</a:t>
                      </a:r>
                      <a:r>
                        <a:rPr lang="fr-FR" sz="1800" b="1" i="1" baseline="0" dirty="0"/>
                        <a:t> </a:t>
                      </a:r>
                      <a:r>
                        <a:rPr lang="fr-FR" sz="1800" b="1" i="1" dirty="0"/>
                        <a:t>danse</a:t>
                      </a:r>
                      <a:r>
                        <a:rPr lang="fr-FR" sz="1800" b="0" i="1" dirty="0"/>
                        <a:t>,</a:t>
                      </a:r>
                      <a:r>
                        <a:rPr lang="fr-FR" sz="1800" b="1" i="1" baseline="0" dirty="0"/>
                        <a:t> </a:t>
                      </a:r>
                      <a:r>
                        <a:rPr lang="fr-FR" sz="1800" b="1" i="1" dirty="0"/>
                        <a:t>histoire des arts</a:t>
                      </a:r>
                      <a:r>
                        <a:rPr lang="fr-FR" sz="1800" b="0" i="1" dirty="0"/>
                        <a:t>,</a:t>
                      </a:r>
                      <a:r>
                        <a:rPr lang="fr-FR" sz="1800" b="1" i="1" dirty="0"/>
                        <a:t> musique </a:t>
                      </a:r>
                      <a:r>
                        <a:rPr lang="fr-FR" sz="1800" b="0" i="1" dirty="0"/>
                        <a:t>ou</a:t>
                      </a:r>
                      <a:r>
                        <a:rPr lang="fr-FR" sz="1800" b="1" i="1" dirty="0"/>
                        <a:t> théâtre</a:t>
                      </a:r>
                      <a:r>
                        <a:rPr lang="fr-FR" sz="1800" b="0" i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 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 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05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523" y="36975"/>
            <a:ext cx="85689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tx2"/>
                </a:solidFill>
              </a:rPr>
              <a:t>3. </a:t>
            </a:r>
            <a:r>
              <a:rPr lang="fr-FR" sz="3200" b="1" u="sng" dirty="0">
                <a:solidFill>
                  <a:schemeClr val="tx2"/>
                </a:solidFill>
              </a:rPr>
              <a:t>Enseignements </a:t>
            </a:r>
            <a:r>
              <a:rPr lang="fr-FR" sz="3200" b="1" u="sng" dirty="0" smtClean="0">
                <a:solidFill>
                  <a:schemeClr val="tx2"/>
                </a:solidFill>
              </a:rPr>
              <a:t>optionnels</a:t>
            </a:r>
            <a:endParaRPr lang="fr-FR" sz="2400" dirty="0"/>
          </a:p>
          <a:p>
            <a:r>
              <a:rPr lang="fr-FR" sz="2400" dirty="0"/>
              <a:t>Durée : 3 h</a:t>
            </a:r>
          </a:p>
          <a:p>
            <a:r>
              <a:rPr lang="fr-FR" sz="2400" b="1" dirty="0"/>
              <a:t>1 seul possible en </a:t>
            </a:r>
            <a:r>
              <a:rPr lang="fr-FR" sz="2400" b="1" dirty="0" smtClean="0"/>
              <a:t>première               2 possibles en terminale </a:t>
            </a:r>
          </a:p>
          <a:p>
            <a:endParaRPr lang="fr-FR" sz="2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256479"/>
              </p:ext>
            </p:extLst>
          </p:nvPr>
        </p:nvGraphicFramePr>
        <p:xfrm>
          <a:off x="285720" y="1714488"/>
          <a:ext cx="8532951" cy="42952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2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7914">
                <a:tc>
                  <a:txBody>
                    <a:bodyPr/>
                    <a:lstStyle/>
                    <a:p>
                      <a:r>
                        <a:rPr lang="fr-FR" sz="1800" b="1" dirty="0"/>
                        <a:t>latin – grec </a:t>
                      </a:r>
                    </a:p>
                    <a:p>
                      <a:pPr algn="r"/>
                      <a:r>
                        <a:rPr lang="fr-FR" sz="1800" b="1" i="1" baseline="0" dirty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fr-FR" sz="1800" b="1" i="1" dirty="0">
                          <a:solidFill>
                            <a:srgbClr val="00B050"/>
                          </a:solidFill>
                        </a:rPr>
                        <a:t>peut</a:t>
                      </a:r>
                      <a:r>
                        <a:rPr lang="fr-FR" sz="1800" b="1" i="1" baseline="0" dirty="0">
                          <a:solidFill>
                            <a:srgbClr val="00B050"/>
                          </a:solidFill>
                        </a:rPr>
                        <a:t> être en plus de l’option</a:t>
                      </a:r>
                      <a:endParaRPr lang="fr-FR" sz="1800" b="1" i="1" dirty="0">
                        <a:solidFill>
                          <a:srgbClr val="00B050"/>
                        </a:solidFill>
                      </a:endParaRPr>
                    </a:p>
                    <a:p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/>
                        <a:t>Mathématiques complémentaires</a:t>
                      </a:r>
                    </a:p>
                    <a:p>
                      <a:r>
                        <a:rPr lang="fr-FR" sz="1800" dirty="0"/>
                        <a:t>(si spécialité mathématiques est abandonnée</a:t>
                      </a:r>
                      <a:r>
                        <a:rPr lang="fr-FR" sz="1800" baseline="0" dirty="0"/>
                        <a:t>)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9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3</a:t>
                      </a:r>
                      <a:r>
                        <a:rPr lang="fr-FR" sz="1800" b="1" baseline="30000" dirty="0"/>
                        <a:t>ème</a:t>
                      </a:r>
                      <a:r>
                        <a:rPr lang="fr-FR" sz="1800" b="1" dirty="0"/>
                        <a:t> langue vivante</a:t>
                      </a:r>
                    </a:p>
                    <a:p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/>
                        <a:t>Mathématiques</a:t>
                      </a:r>
                      <a:r>
                        <a:rPr lang="fr-FR" sz="1800" b="1" baseline="0" dirty="0"/>
                        <a:t> expertes</a:t>
                      </a:r>
                    </a:p>
                    <a:p>
                      <a:r>
                        <a:rPr lang="fr-FR" sz="1800" baseline="0" dirty="0"/>
                        <a:t>(si spécialité mathématiques conservée)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716818"/>
                  </a:ext>
                </a:extLst>
              </a:tr>
              <a:tr h="347570">
                <a:tc>
                  <a:txBody>
                    <a:bodyPr/>
                    <a:lstStyle/>
                    <a:p>
                      <a:r>
                        <a:rPr lang="fr-FR" sz="1800" b="1" dirty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7914">
                <a:tc>
                  <a:txBody>
                    <a:bodyPr/>
                    <a:lstStyle/>
                    <a:p>
                      <a:r>
                        <a:rPr lang="fr-FR" sz="1800" b="1" dirty="0"/>
                        <a:t>Arts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i="1" baseline="0" dirty="0"/>
                        <a:t>(au choix : a</a:t>
                      </a:r>
                      <a:r>
                        <a:rPr lang="fr-FR" sz="1800" i="1" dirty="0"/>
                        <a:t>rts plastiques,</a:t>
                      </a:r>
                      <a:r>
                        <a:rPr lang="fr-FR" sz="1800" i="1" baseline="0" dirty="0"/>
                        <a:t> </a:t>
                      </a:r>
                      <a:r>
                        <a:rPr lang="fr-FR" sz="1800" i="1" dirty="0"/>
                        <a:t>cinéma-audiovisuel ,</a:t>
                      </a:r>
                      <a:r>
                        <a:rPr lang="fr-FR" sz="1800" i="1" baseline="0" dirty="0"/>
                        <a:t> </a:t>
                      </a:r>
                      <a:r>
                        <a:rPr lang="fr-FR" sz="1800" i="1" dirty="0"/>
                        <a:t>danse,</a:t>
                      </a:r>
                      <a:r>
                        <a:rPr lang="fr-FR" sz="1800" i="1" baseline="0" dirty="0"/>
                        <a:t> </a:t>
                      </a:r>
                      <a:r>
                        <a:rPr lang="fr-FR" sz="1800" i="1" dirty="0"/>
                        <a:t>histoire des arts,</a:t>
                      </a:r>
                      <a:r>
                        <a:rPr lang="fr-FR" sz="1800" i="1" baseline="0" dirty="0"/>
                        <a:t> </a:t>
                      </a:r>
                      <a:r>
                        <a:rPr lang="fr-FR" sz="1800" i="1" dirty="0"/>
                        <a:t>musique ou théâtre)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570">
                <a:tc>
                  <a:txBody>
                    <a:bodyPr/>
                    <a:lstStyle/>
                    <a:p>
                      <a:endParaRPr lang="fr-FR" sz="18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4" name="Connecteur droit avec flèche 3"/>
          <p:cNvCxnSpPr>
            <a:cxnSpLocks/>
          </p:cNvCxnSpPr>
          <p:nvPr/>
        </p:nvCxnSpPr>
        <p:spPr>
          <a:xfrm rot="5400000">
            <a:off x="642910" y="1500174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cxnSpLocks/>
          </p:cNvCxnSpPr>
          <p:nvPr/>
        </p:nvCxnSpPr>
        <p:spPr>
          <a:xfrm rot="16200000" flipH="1">
            <a:off x="6961296" y="1468332"/>
            <a:ext cx="372925" cy="79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/>
          <p:nvPr/>
        </p:nvCxnSpPr>
        <p:spPr>
          <a:xfrm>
            <a:off x="357158" y="2000240"/>
            <a:ext cx="997835" cy="153346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28596" y="2000240"/>
            <a:ext cx="99783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4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6986367"/>
              </p:ext>
            </p:extLst>
          </p:nvPr>
        </p:nvGraphicFramePr>
        <p:xfrm>
          <a:off x="283291" y="748640"/>
          <a:ext cx="5112568" cy="517779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7270">
                <a:tc>
                  <a:txBody>
                    <a:bodyPr/>
                    <a:lstStyle/>
                    <a:p>
                      <a:r>
                        <a:rPr lang="fr-FR" sz="2000" dirty="0"/>
                        <a:t>Français (1</a:t>
                      </a:r>
                      <a:r>
                        <a:rPr lang="fr-FR" sz="2000" baseline="30000" dirty="0"/>
                        <a:t>ère</a:t>
                      </a:r>
                      <a:r>
                        <a:rPr lang="fr-FR" sz="2000" dirty="0"/>
                        <a:t>)</a:t>
                      </a:r>
                    </a:p>
                    <a:p>
                      <a:r>
                        <a:rPr lang="fr-FR" sz="2000" dirty="0"/>
                        <a:t>Philosophie (terminale)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 h</a:t>
                      </a:r>
                    </a:p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fr-FR" sz="2000" dirty="0"/>
                        <a:t>Histoire-géographie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 h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fr-FR" sz="2000" dirty="0"/>
                        <a:t>mathématiques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 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5880">
                <a:tc>
                  <a:txBody>
                    <a:bodyPr/>
                    <a:lstStyle/>
                    <a:p>
                      <a:r>
                        <a:rPr lang="fr-FR" sz="2000" dirty="0"/>
                        <a:t>LV 1 et 2 dont 1 h d’</a:t>
                      </a:r>
                      <a:r>
                        <a:rPr lang="fr-FR" sz="2000" dirty="0" err="1"/>
                        <a:t>enseignt</a:t>
                      </a:r>
                      <a:endParaRPr lang="fr-FR" sz="2000" dirty="0"/>
                    </a:p>
                    <a:p>
                      <a:r>
                        <a:rPr lang="fr-FR" sz="2000" dirty="0"/>
                        <a:t>technologique</a:t>
                      </a:r>
                      <a:r>
                        <a:rPr lang="fr-FR" sz="2000" baseline="0" dirty="0"/>
                        <a:t> en LV1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</a:t>
                      </a:r>
                      <a:r>
                        <a:rPr lang="fr-FR" sz="2000" baseline="0" dirty="0"/>
                        <a:t> h</a:t>
                      </a:r>
                      <a:endParaRPr lang="fr-F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fr-FR" sz="2000" dirty="0"/>
                        <a:t>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7270">
                <a:tc>
                  <a:txBody>
                    <a:bodyPr/>
                    <a:lstStyle/>
                    <a:p>
                      <a:r>
                        <a:rPr lang="fr-FR" sz="2000" dirty="0"/>
                        <a:t>EMC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18 h annualisées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2311191"/>
              </p:ext>
            </p:extLst>
          </p:nvPr>
        </p:nvGraphicFramePr>
        <p:xfrm>
          <a:off x="251520" y="3893657"/>
          <a:ext cx="864096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ENSEIGNEMENT</a:t>
                      </a:r>
                      <a:r>
                        <a:rPr lang="fr-FR" sz="1800" baseline="0" dirty="0"/>
                        <a:t> DE SPECIALITE</a:t>
                      </a:r>
                      <a:br>
                        <a:rPr lang="fr-FR" sz="1800" baseline="0" dirty="0"/>
                      </a:br>
                      <a:r>
                        <a:rPr lang="fr-FR" sz="1800" baseline="0" dirty="0"/>
                        <a:t>PREMIERE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ENSEIGNEMENT</a:t>
                      </a:r>
                      <a:r>
                        <a:rPr lang="fr-FR" sz="1800" baseline="0" dirty="0"/>
                        <a:t> DE SPECIALITE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/>
                        <a:t>TERMINALE 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fr-FR" sz="1800" dirty="0"/>
                        <a:t>Science</a:t>
                      </a:r>
                      <a:r>
                        <a:rPr lang="fr-FR" sz="1800" baseline="0" dirty="0"/>
                        <a:t> de gestion  et numérique (7 h)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800" b="1" dirty="0"/>
                        <a:t>1 enseignement spécifique parmi </a:t>
                      </a:r>
                      <a:r>
                        <a:rPr lang="fr-FR" sz="1800" dirty="0"/>
                        <a:t>: gestion et finance ; mercatique (marketing) ; ressources humaines et communication ; systèmes d'information de gestion. (10 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r>
                        <a:rPr lang="fr-FR" sz="1800" dirty="0"/>
                        <a:t>Management (4 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Droit et économie (4 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Droit et économie (6 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1594B05B-2EED-4E51-9F1F-97B5DD51E4B8}"/>
              </a:ext>
            </a:extLst>
          </p:cNvPr>
          <p:cNvSpPr txBox="1"/>
          <p:nvPr/>
        </p:nvSpPr>
        <p:spPr>
          <a:xfrm>
            <a:off x="137885" y="49749"/>
            <a:ext cx="622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</a:rPr>
              <a:t>5. </a:t>
            </a:r>
            <a:r>
              <a:rPr lang="fr-FR" sz="2800" b="1" u="sng" dirty="0">
                <a:solidFill>
                  <a:schemeClr val="tx2"/>
                </a:solidFill>
              </a:rPr>
              <a:t>Maintien des filières technologiques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35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FEDC6E5-BC62-49E6-8AFA-592F311140AB}"/>
              </a:ext>
            </a:extLst>
          </p:cNvPr>
          <p:cNvSpPr/>
          <p:nvPr/>
        </p:nvSpPr>
        <p:spPr>
          <a:xfrm>
            <a:off x="-180528" y="-99392"/>
            <a:ext cx="9505056" cy="2952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1520" y="188641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LE NOUVEAU BAC </a:t>
            </a:r>
          </a:p>
          <a:p>
            <a:pPr algn="ctr"/>
            <a:r>
              <a:rPr lang="fr-FR" sz="5400" dirty="0">
                <a:solidFill>
                  <a:schemeClr val="bg1"/>
                </a:solidFill>
              </a:rPr>
              <a:t>(session 2021, </a:t>
            </a:r>
          </a:p>
          <a:p>
            <a:pPr algn="ctr"/>
            <a:r>
              <a:rPr lang="fr-FR" sz="4800" dirty="0">
                <a:solidFill>
                  <a:schemeClr val="bg1"/>
                </a:solidFill>
              </a:rPr>
              <a:t>donc dès 2019-2020 en 1</a:t>
            </a:r>
            <a:r>
              <a:rPr lang="fr-FR" sz="4800" baseline="30000" dirty="0">
                <a:solidFill>
                  <a:schemeClr val="bg1"/>
                </a:solidFill>
              </a:rPr>
              <a:t>ère</a:t>
            </a:r>
            <a:r>
              <a:rPr lang="fr-FR" sz="4800" dirty="0">
                <a:solidFill>
                  <a:schemeClr val="bg1"/>
                </a:solidFill>
              </a:rPr>
              <a:t>)</a:t>
            </a: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814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-180528" y="188641"/>
            <a:ext cx="7344816" cy="6793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475533" y="1"/>
            <a:ext cx="3668468" cy="134076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148064" y="2"/>
            <a:ext cx="3995936" cy="90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ecteurs 2"/>
          <p:cNvSpPr/>
          <p:nvPr/>
        </p:nvSpPr>
        <p:spPr>
          <a:xfrm>
            <a:off x="-257296" y="211155"/>
            <a:ext cx="7632848" cy="7150588"/>
          </a:xfrm>
          <a:prstGeom prst="pie">
            <a:avLst>
              <a:gd name="adj1" fmla="val 7496053"/>
              <a:gd name="adj2" fmla="val 1619646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F8EBC04-B9D8-4CD4-855E-AE3258B2B3E2}"/>
              </a:ext>
            </a:extLst>
          </p:cNvPr>
          <p:cNvSpPr txBox="1"/>
          <p:nvPr/>
        </p:nvSpPr>
        <p:spPr>
          <a:xfrm>
            <a:off x="6689096" y="450912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136941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NES-FSU Bretagne">
            <a:extLst>
              <a:ext uri="{FF2B5EF4-FFF2-40B4-BE49-F238E27FC236}">
                <a16:creationId xmlns:a16="http://schemas.microsoft.com/office/drawing/2014/main" xmlns="" id="{0E53BB27-5C91-4F5D-BC45-FADC5642A5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3" t="14626" r="1722" b="15444"/>
          <a:stretch/>
        </p:blipFill>
        <p:spPr bwMode="auto">
          <a:xfrm>
            <a:off x="125760" y="6093297"/>
            <a:ext cx="958032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-180528" y="188641"/>
            <a:ext cx="7344816" cy="6793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475533" y="1"/>
            <a:ext cx="3668468" cy="134076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5148064" y="2"/>
            <a:ext cx="3995936" cy="454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rectangle 2"/>
          <p:cNvSpPr/>
          <p:nvPr/>
        </p:nvSpPr>
        <p:spPr>
          <a:xfrm flipH="1" flipV="1">
            <a:off x="971601" y="227180"/>
            <a:ext cx="2582055" cy="349071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l="21280" t="66762" r="72643" b="29713"/>
          <a:stretch/>
        </p:blipFill>
        <p:spPr>
          <a:xfrm>
            <a:off x="1205033" y="3598147"/>
            <a:ext cx="446315" cy="2394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827584" y="3548613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sciences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4676705"/>
            <a:ext cx="6012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Pas le français</a:t>
            </a:r>
          </a:p>
          <a:p>
            <a:r>
              <a:rPr lang="fr-FR" sz="2400" b="1" dirty="0"/>
              <a:t>Pas la philosophie</a:t>
            </a:r>
          </a:p>
          <a:p>
            <a:r>
              <a:rPr lang="fr-FR" sz="2400" b="1" dirty="0"/>
              <a:t>Pas les 2 spé conservées </a:t>
            </a:r>
          </a:p>
          <a:p>
            <a:r>
              <a:rPr lang="fr-FR" sz="2400" b="1" dirty="0"/>
              <a:t>Pas les options</a:t>
            </a:r>
          </a:p>
          <a:p>
            <a:r>
              <a:rPr lang="fr-FR" sz="2400" b="1" dirty="0"/>
              <a:t>Pas l’enseignement scientifique en </a:t>
            </a:r>
            <a:r>
              <a:rPr lang="fr-FR" sz="2400" b="1" dirty="0" err="1"/>
              <a:t>term</a:t>
            </a:r>
            <a:endParaRPr lang="fr-FR" sz="24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BA807FE2-61E9-449C-972F-8E69A02B305C}"/>
              </a:ext>
            </a:extLst>
          </p:cNvPr>
          <p:cNvSpPr txBox="1"/>
          <p:nvPr/>
        </p:nvSpPr>
        <p:spPr>
          <a:xfrm>
            <a:off x="6689096" y="450912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/>
                </a:solidFill>
              </a:rPr>
              <a:t>%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3CAD60D-B095-481C-AC9E-12E04233C6F4}"/>
              </a:ext>
            </a:extLst>
          </p:cNvPr>
          <p:cNvSpPr txBox="1"/>
          <p:nvPr/>
        </p:nvSpPr>
        <p:spPr>
          <a:xfrm>
            <a:off x="492095" y="352278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265646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-180528" y="188641"/>
            <a:ext cx="7344816" cy="6793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t="-32506"/>
          <a:stretch/>
        </p:blipFill>
        <p:spPr>
          <a:xfrm>
            <a:off x="5475533" y="-387424"/>
            <a:ext cx="3668468" cy="1776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lum/>
            <a:alphaModFix/>
          </a:blip>
          <a:srcRect l="21280" t="66762" r="72643" b="29713"/>
          <a:stretch/>
        </p:blipFill>
        <p:spPr>
          <a:xfrm>
            <a:off x="1205033" y="3598147"/>
            <a:ext cx="446315" cy="2394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827584" y="3548613"/>
            <a:ext cx="950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sciences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F397B2A-1F80-4EBA-A062-A961F4A685FF}"/>
              </a:ext>
            </a:extLst>
          </p:cNvPr>
          <p:cNvSpPr txBox="1"/>
          <p:nvPr/>
        </p:nvSpPr>
        <p:spPr>
          <a:xfrm>
            <a:off x="285720" y="357166"/>
            <a:ext cx="177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Pondération encore connue </a:t>
            </a:r>
            <a:endParaRPr lang="fr-FR" i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0624547-EBF9-4512-968D-BAAE24D3D248}"/>
              </a:ext>
            </a:extLst>
          </p:cNvPr>
          <p:cNvSpPr txBox="1"/>
          <p:nvPr/>
        </p:nvSpPr>
        <p:spPr>
          <a:xfrm>
            <a:off x="6689096" y="450912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85725D0-9745-4E2F-A405-03EAD959A887}"/>
              </a:ext>
            </a:extLst>
          </p:cNvPr>
          <p:cNvSpPr txBox="1"/>
          <p:nvPr/>
        </p:nvSpPr>
        <p:spPr>
          <a:xfrm>
            <a:off x="492095" y="35486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E010372-A3A4-4107-81CB-75A5C041F692}"/>
              </a:ext>
            </a:extLst>
          </p:cNvPr>
          <p:cNvSpPr txBox="1"/>
          <p:nvPr/>
        </p:nvSpPr>
        <p:spPr>
          <a:xfrm>
            <a:off x="2705520" y="27004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12DACF6-6F02-4683-B498-EEFC74E2397B}"/>
              </a:ext>
            </a:extLst>
          </p:cNvPr>
          <p:cNvCxnSpPr/>
          <p:nvPr/>
        </p:nvCxnSpPr>
        <p:spPr>
          <a:xfrm rot="10800000">
            <a:off x="1785917" y="857232"/>
            <a:ext cx="481827" cy="267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190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2000263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Série technologique :</a:t>
            </a:r>
            <a:br>
              <a:rPr lang="fr-FR" dirty="0" smtClean="0"/>
            </a:br>
            <a:r>
              <a:rPr lang="fr-FR" sz="8800" dirty="0" err="1" smtClean="0">
                <a:solidFill>
                  <a:srgbClr val="FF0000"/>
                </a:solidFill>
              </a:rPr>
              <a:t>stmg</a:t>
            </a:r>
            <a:r>
              <a:rPr lang="fr-FR" dirty="0" smtClean="0"/>
              <a:t> au lycée Condorcet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115616" y="113632"/>
            <a:ext cx="7056784" cy="6731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l="29958" t="31106" r="64181" b="64689"/>
          <a:stretch/>
        </p:blipFill>
        <p:spPr>
          <a:xfrm>
            <a:off x="2805269" y="1716487"/>
            <a:ext cx="542596" cy="32633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2590513" y="1649047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sciences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1640" y="6597352"/>
            <a:ext cx="2376264" cy="24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876256" y="6237312"/>
            <a:ext cx="2376264" cy="607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l="37337" t="46646" r="40479" b="47257"/>
          <a:stretch/>
        </p:blipFill>
        <p:spPr>
          <a:xfrm>
            <a:off x="3739751" y="3274666"/>
            <a:ext cx="1621837" cy="385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4707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FEDC6E5-BC62-49E6-8AFA-592F311140AB}"/>
              </a:ext>
            </a:extLst>
          </p:cNvPr>
          <p:cNvSpPr/>
          <p:nvPr/>
        </p:nvSpPr>
        <p:spPr>
          <a:xfrm>
            <a:off x="-180528" y="-99392"/>
            <a:ext cx="9505056" cy="2952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1520" y="188641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</a:rPr>
              <a:t>CALENDRIER </a:t>
            </a:r>
          </a:p>
          <a:p>
            <a:pPr algn="ctr"/>
            <a:r>
              <a:rPr lang="fr-FR" sz="5400" b="1" dirty="0">
                <a:solidFill>
                  <a:schemeClr val="bg1"/>
                </a:solidFill>
              </a:rPr>
              <a:t>DE LA MISE EN PLACE </a:t>
            </a:r>
          </a:p>
          <a:p>
            <a:pPr algn="ctr"/>
            <a:r>
              <a:rPr lang="fr-FR" sz="5400" b="1" dirty="0">
                <a:solidFill>
                  <a:schemeClr val="bg1"/>
                </a:solidFill>
              </a:rPr>
              <a:t>DU NOUVEAU LYCÉE</a:t>
            </a:r>
          </a:p>
        </p:txBody>
      </p:sp>
    </p:spTree>
    <p:extLst>
      <p:ext uri="{BB962C8B-B14F-4D97-AF65-F5344CB8AC3E}">
        <p14:creationId xmlns:p14="http://schemas.microsoft.com/office/powerpoint/2010/main" xmlns="" val="3392008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260649"/>
            <a:ext cx="8748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solidFill>
                  <a:schemeClr val="tx2"/>
                </a:solidFill>
              </a:rPr>
              <a:t>2020-2021</a:t>
            </a:r>
          </a:p>
          <a:p>
            <a:endParaRPr lang="fr-FR" sz="2800" dirty="0"/>
          </a:p>
          <a:p>
            <a:r>
              <a:rPr lang="fr-FR" sz="2800" b="1" dirty="0"/>
              <a:t>Entrée en vigueur de la nouvelle terminale</a:t>
            </a:r>
            <a:r>
              <a:rPr lang="fr-FR" sz="2800" dirty="0"/>
              <a:t>.</a:t>
            </a:r>
          </a:p>
          <a:p>
            <a:endParaRPr lang="fr-FR" sz="2800" dirty="0"/>
          </a:p>
          <a:p>
            <a:r>
              <a:rPr lang="fr-FR" sz="2800" b="1" dirty="0"/>
              <a:t>Première</a:t>
            </a:r>
            <a:r>
              <a:rPr lang="fr-FR" sz="2800" dirty="0"/>
              <a:t>, </a:t>
            </a:r>
            <a:r>
              <a:rPr lang="fr-FR" sz="2800" b="1" dirty="0"/>
              <a:t>2</a:t>
            </a:r>
            <a:r>
              <a:rPr lang="fr-FR" sz="2800" b="1" baseline="30000" dirty="0"/>
              <a:t>e</a:t>
            </a:r>
            <a:r>
              <a:rPr lang="fr-FR" sz="2800" b="1" dirty="0"/>
              <a:t> et 3</a:t>
            </a:r>
            <a:r>
              <a:rPr lang="fr-FR" sz="2800" b="1" baseline="30000" dirty="0"/>
              <a:t>e</a:t>
            </a:r>
            <a:r>
              <a:rPr lang="fr-FR" sz="2800" b="1" dirty="0"/>
              <a:t> trimestre 2021 </a:t>
            </a:r>
            <a:r>
              <a:rPr lang="fr-FR" sz="2800" dirty="0"/>
              <a:t>: </a:t>
            </a:r>
          </a:p>
          <a:p>
            <a:r>
              <a:rPr lang="fr-FR" sz="2800" dirty="0"/>
              <a:t>	2 sessions d’épreuves communes</a:t>
            </a:r>
          </a:p>
          <a:p>
            <a:endParaRPr lang="fr-FR" sz="2800" dirty="0"/>
          </a:p>
          <a:p>
            <a:r>
              <a:rPr lang="fr-FR" sz="2800" b="1" dirty="0"/>
              <a:t>Terminale</a:t>
            </a:r>
            <a:r>
              <a:rPr lang="fr-FR" sz="2800" dirty="0"/>
              <a:t>, </a:t>
            </a:r>
            <a:r>
              <a:rPr lang="fr-FR" sz="2800" b="1" dirty="0"/>
              <a:t>3</a:t>
            </a:r>
            <a:r>
              <a:rPr lang="fr-FR" sz="2800" b="1" baseline="30000" dirty="0"/>
              <a:t>e</a:t>
            </a:r>
            <a:r>
              <a:rPr lang="fr-FR" sz="2800" b="1" dirty="0"/>
              <a:t> trimestre 2021 </a:t>
            </a:r>
            <a:r>
              <a:rPr lang="fr-FR" sz="2800" dirty="0"/>
              <a:t>:</a:t>
            </a:r>
          </a:p>
          <a:p>
            <a:r>
              <a:rPr lang="fr-FR" sz="2800" dirty="0"/>
              <a:t>	1 session d’épreuves communes </a:t>
            </a:r>
            <a:br>
              <a:rPr lang="fr-FR" sz="2800" dirty="0"/>
            </a:br>
            <a:r>
              <a:rPr lang="fr-FR" sz="2800" dirty="0"/>
              <a:t>	+ épreuves des 2 spécialités</a:t>
            </a:r>
          </a:p>
          <a:p>
            <a:endParaRPr lang="fr-FR" sz="2800" dirty="0"/>
          </a:p>
          <a:p>
            <a:r>
              <a:rPr lang="fr-FR" sz="2800" dirty="0"/>
              <a:t>juin 2021 : épreuve de philosophie (unifiée) + grand oral</a:t>
            </a:r>
          </a:p>
        </p:txBody>
      </p:sp>
    </p:spTree>
    <p:extLst>
      <p:ext uri="{BB962C8B-B14F-4D97-AF65-F5344CB8AC3E}">
        <p14:creationId xmlns:p14="http://schemas.microsoft.com/office/powerpoint/2010/main" xmlns="" val="8316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5500703"/>
            <a:ext cx="8572560" cy="642941"/>
          </a:xfrm>
          <a:ln w="1905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Horaire de mathématiques en terminale STMG: </a:t>
            </a:r>
            <a:r>
              <a:rPr lang="fr-FR" sz="2800" dirty="0" smtClean="0">
                <a:solidFill>
                  <a:srgbClr val="0070C0"/>
                </a:solidFill>
                <a:sym typeface="Wingdings" pitchFamily="2" charset="2"/>
              </a:rPr>
              <a:t>3h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71604" y="1643050"/>
          <a:ext cx="60960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40520">
                <a:tc>
                  <a:txBody>
                    <a:bodyPr/>
                    <a:lstStyle/>
                    <a:p>
                      <a:r>
                        <a:rPr lang="fr-FR" sz="2000" dirty="0"/>
                        <a:t>Français (1</a:t>
                      </a:r>
                      <a:r>
                        <a:rPr lang="fr-FR" sz="2000" baseline="30000" dirty="0"/>
                        <a:t>ère</a:t>
                      </a:r>
                      <a:r>
                        <a:rPr lang="fr-FR" sz="2000" dirty="0"/>
                        <a:t>)</a:t>
                      </a:r>
                    </a:p>
                    <a:p>
                      <a:r>
                        <a:rPr lang="fr-FR" sz="2000" dirty="0"/>
                        <a:t>Philosophie (terminale)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 h</a:t>
                      </a:r>
                    </a:p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/>
                </a:tc>
              </a:tr>
              <a:tr h="362033">
                <a:tc>
                  <a:txBody>
                    <a:bodyPr/>
                    <a:lstStyle/>
                    <a:p>
                      <a:r>
                        <a:rPr lang="fr-FR" sz="2000" dirty="0"/>
                        <a:t>Histoire-géographie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 h 30</a:t>
                      </a:r>
                    </a:p>
                  </a:txBody>
                  <a:tcPr anchor="ctr"/>
                </a:tc>
              </a:tr>
              <a:tr h="64052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Mathématiques </a:t>
                      </a:r>
                      <a:br>
                        <a:rPr lang="fr-FR" sz="20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( 1</a:t>
                      </a:r>
                      <a:r>
                        <a:rPr lang="fr-FR" sz="2000" baseline="30000" dirty="0" smtClean="0">
                          <a:solidFill>
                            <a:srgbClr val="FF0000"/>
                          </a:solidFill>
                        </a:rPr>
                        <a:t>ère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</a:rPr>
                        <a:t>et terminale)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FF0000"/>
                          </a:solidFill>
                        </a:rPr>
                        <a:t>3 h</a:t>
                      </a:r>
                    </a:p>
                  </a:txBody>
                  <a:tcPr anchor="ctr"/>
                </a:tc>
              </a:tr>
              <a:tr h="919007">
                <a:tc>
                  <a:txBody>
                    <a:bodyPr/>
                    <a:lstStyle/>
                    <a:p>
                      <a:r>
                        <a:rPr lang="fr-FR" sz="2000" dirty="0"/>
                        <a:t>LV 1 et 2 dont 1 h </a:t>
                      </a:r>
                      <a:r>
                        <a:rPr lang="fr-FR" sz="2000" dirty="0" smtClean="0"/>
                        <a:t>d’enseignement</a:t>
                      </a:r>
                      <a:endParaRPr lang="fr-FR" sz="2000" dirty="0"/>
                    </a:p>
                    <a:p>
                      <a:r>
                        <a:rPr lang="fr-FR" sz="2000" dirty="0"/>
                        <a:t>technologique</a:t>
                      </a:r>
                      <a:r>
                        <a:rPr lang="fr-FR" sz="2000" baseline="0" dirty="0"/>
                        <a:t> en LV1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</a:t>
                      </a:r>
                      <a:r>
                        <a:rPr lang="fr-FR" sz="2000" baseline="0" dirty="0"/>
                        <a:t> h</a:t>
                      </a:r>
                      <a:endParaRPr lang="fr-FR" sz="2000" dirty="0"/>
                    </a:p>
                  </a:txBody>
                  <a:tcPr anchor="ctr"/>
                </a:tc>
              </a:tr>
              <a:tr h="362033">
                <a:tc>
                  <a:txBody>
                    <a:bodyPr/>
                    <a:lstStyle/>
                    <a:p>
                      <a:r>
                        <a:rPr lang="fr-FR" sz="2000" dirty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 h</a:t>
                      </a:r>
                    </a:p>
                  </a:txBody>
                  <a:tcPr anchor="ctr"/>
                </a:tc>
              </a:tr>
              <a:tr h="362033">
                <a:tc>
                  <a:txBody>
                    <a:bodyPr/>
                    <a:lstStyle/>
                    <a:p>
                      <a:r>
                        <a:rPr lang="fr-FR" sz="2000" dirty="0"/>
                        <a:t>EMC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18 h annualisées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20" y="1214422"/>
            <a:ext cx="5072099" cy="35719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0070C0"/>
                </a:solidFill>
              </a:rPr>
              <a:t>Enseignements </a:t>
            </a:r>
            <a:r>
              <a:rPr lang="fr-FR" sz="2800" dirty="0" smtClean="0">
                <a:solidFill>
                  <a:srgbClr val="FF0000"/>
                </a:solidFill>
              </a:rPr>
              <a:t>obligatoires</a:t>
            </a:r>
            <a:r>
              <a:rPr lang="fr-FR" sz="2800" dirty="0" smtClean="0">
                <a:solidFill>
                  <a:srgbClr val="0070C0"/>
                </a:solidFill>
              </a:rPr>
              <a:t> :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3108" y="142852"/>
            <a:ext cx="49292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Série technologique dont  </a:t>
            </a:r>
            <a:r>
              <a:rPr lang="fr-FR" sz="4400" dirty="0" err="1" smtClean="0">
                <a:solidFill>
                  <a:srgbClr val="FFC000"/>
                </a:solidFill>
              </a:rPr>
              <a:t>stmg</a:t>
            </a:r>
            <a:endParaRPr lang="fr-FR" sz="4400" dirty="0">
              <a:solidFill>
                <a:srgbClr val="FFC00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571472" y="292893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fr-FR" dirty="0" smtClean="0"/>
              <a:t>Série générale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1" y="1600201"/>
            <a:ext cx="8786875" cy="5257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000" b="1" dirty="0" smtClean="0">
                <a:solidFill>
                  <a:schemeClr val="tx2"/>
                </a:solidFill>
              </a:rPr>
              <a:t>1- </a:t>
            </a:r>
            <a:r>
              <a:rPr lang="fr-FR" sz="4000" b="1" u="sng" dirty="0" smtClean="0">
                <a:solidFill>
                  <a:schemeClr val="tx2"/>
                </a:solidFill>
              </a:rPr>
              <a:t>Enseignements communs</a:t>
            </a:r>
            <a:r>
              <a:rPr lang="fr-FR" sz="4000" b="1" u="sng" dirty="0" smtClean="0">
                <a:solidFill>
                  <a:schemeClr val="tx2">
                    <a:lumMod val="75000"/>
                  </a:schemeClr>
                </a:solidFill>
              </a:rPr>
              <a:t> obligatoires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Pas de mathématiques dans les enseignements obligatoires</a:t>
            </a:r>
          </a:p>
          <a:p>
            <a:pPr marL="0">
              <a:buNone/>
            </a:pPr>
            <a:r>
              <a:rPr lang="fr-FR" dirty="0" smtClean="0">
                <a:solidFill>
                  <a:srgbClr val="FF0000"/>
                </a:solidFill>
              </a:rPr>
              <a:t>(hormis utilisation de notions mathématiques dans certaines matières,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en enseignement scientifique (1h30 par semaine) )</a:t>
            </a:r>
          </a:p>
          <a:p>
            <a:pPr marL="0">
              <a:buNone/>
            </a:pPr>
            <a:endParaRPr lang="fr-FR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4000" b="1" dirty="0" smtClean="0">
                <a:solidFill>
                  <a:schemeClr val="tx2"/>
                </a:solidFill>
              </a:rPr>
              <a:t>2. </a:t>
            </a:r>
            <a:r>
              <a:rPr lang="fr-FR" sz="4000" b="1" u="sng" dirty="0" smtClean="0">
                <a:solidFill>
                  <a:schemeClr val="tx2"/>
                </a:solidFill>
              </a:rPr>
              <a:t>Enseignements de spécialité : obligatoires mais au choix</a:t>
            </a:r>
            <a:endParaRPr lang="fr-FR" sz="4000" dirty="0" smtClean="0">
              <a:solidFill>
                <a:schemeClr val="tx2"/>
              </a:solidFill>
            </a:endParaRPr>
          </a:p>
          <a:p>
            <a:r>
              <a:rPr lang="fr-FR" sz="4000" b="1" dirty="0" smtClean="0">
                <a:solidFill>
                  <a:schemeClr val="tx2"/>
                </a:solidFill>
              </a:rPr>
              <a:t>3</a:t>
            </a:r>
            <a:r>
              <a:rPr lang="fr-FR" sz="3400" dirty="0" smtClean="0"/>
              <a:t> </a:t>
            </a:r>
            <a:r>
              <a:rPr lang="fr-FR" sz="3400" dirty="0" smtClean="0">
                <a:solidFill>
                  <a:srgbClr val="0070C0"/>
                </a:solidFill>
              </a:rPr>
              <a:t>spé</a:t>
            </a:r>
            <a:r>
              <a:rPr lang="fr-FR" sz="3400" dirty="0" smtClean="0"/>
              <a:t> en 1</a:t>
            </a:r>
            <a:r>
              <a:rPr lang="fr-FR" sz="3400" baseline="30000" dirty="0" smtClean="0"/>
              <a:t>ère</a:t>
            </a:r>
            <a:r>
              <a:rPr lang="fr-FR" sz="3400" dirty="0" smtClean="0"/>
              <a:t>  dont la </a:t>
            </a:r>
            <a:r>
              <a:rPr lang="fr-FR" sz="3400" b="1" dirty="0" smtClean="0">
                <a:solidFill>
                  <a:srgbClr val="FF0000"/>
                </a:solidFill>
              </a:rPr>
              <a:t>spé mathématiques</a:t>
            </a:r>
            <a:r>
              <a:rPr lang="fr-FR" sz="3400" dirty="0" smtClean="0"/>
              <a:t>,</a:t>
            </a:r>
          </a:p>
          <a:p>
            <a:r>
              <a:rPr lang="fr-FR" sz="4000" b="1" dirty="0" smtClean="0">
                <a:solidFill>
                  <a:schemeClr val="tx2"/>
                </a:solidFill>
              </a:rPr>
              <a:t>2</a:t>
            </a:r>
            <a:r>
              <a:rPr lang="fr-FR" sz="3400" dirty="0" smtClean="0"/>
              <a:t> </a:t>
            </a:r>
            <a:r>
              <a:rPr lang="fr-FR" sz="3400" dirty="0" smtClean="0">
                <a:solidFill>
                  <a:srgbClr val="0070C0"/>
                </a:solidFill>
              </a:rPr>
              <a:t>spé</a:t>
            </a:r>
            <a:r>
              <a:rPr lang="fr-FR" sz="3400" dirty="0" smtClean="0"/>
              <a:t> en terminale</a:t>
            </a:r>
            <a:r>
              <a:rPr lang="fr-FR" sz="3400" i="1" dirty="0" smtClean="0"/>
              <a:t> (parmi les 3 prises en 1</a:t>
            </a:r>
            <a:r>
              <a:rPr lang="fr-FR" sz="3400" i="1" baseline="30000" dirty="0" smtClean="0"/>
              <a:t>ère</a:t>
            </a:r>
            <a:r>
              <a:rPr lang="fr-FR" sz="3400" i="1" dirty="0" smtClean="0"/>
              <a:t>) dont la </a:t>
            </a:r>
            <a:r>
              <a:rPr lang="fr-FR" sz="3400" b="1" dirty="0" smtClean="0">
                <a:solidFill>
                  <a:srgbClr val="FF0000"/>
                </a:solidFill>
              </a:rPr>
              <a:t>spé    		    mathématiques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000" b="1" dirty="0" smtClean="0">
                <a:solidFill>
                  <a:schemeClr val="tx2"/>
                </a:solidFill>
              </a:rPr>
              <a:t>3. </a:t>
            </a:r>
            <a:r>
              <a:rPr lang="fr-FR" sz="4000" b="1" u="sng" dirty="0" smtClean="0">
                <a:solidFill>
                  <a:schemeClr val="tx2"/>
                </a:solidFill>
              </a:rPr>
              <a:t>Enseignements optionnels</a:t>
            </a:r>
            <a:r>
              <a:rPr lang="fr-FR" sz="4000" dirty="0" smtClean="0">
                <a:solidFill>
                  <a:schemeClr val="tx2"/>
                </a:solidFill>
              </a:rPr>
              <a:t>:</a:t>
            </a:r>
          </a:p>
          <a:p>
            <a:r>
              <a:rPr lang="fr-FR" dirty="0" smtClean="0"/>
              <a:t>en 1</a:t>
            </a:r>
            <a:r>
              <a:rPr lang="fr-FR" baseline="30000" dirty="0" smtClean="0"/>
              <a:t>ère</a:t>
            </a:r>
            <a:r>
              <a:rPr lang="fr-FR" dirty="0" smtClean="0"/>
              <a:t> : pas d’option mathématiques</a:t>
            </a:r>
          </a:p>
          <a:p>
            <a:r>
              <a:rPr lang="fr-FR" dirty="0" smtClean="0"/>
              <a:t>en terminale : </a:t>
            </a:r>
            <a:r>
              <a:rPr lang="fr-FR" b="1" dirty="0" smtClean="0">
                <a:solidFill>
                  <a:srgbClr val="FF0000"/>
                </a:solidFill>
              </a:rPr>
              <a:t>deux cas d’options mathématiques</a:t>
            </a:r>
            <a:r>
              <a:rPr lang="fr-FR" dirty="0" smtClean="0"/>
              <a:t>			</a:t>
            </a:r>
            <a:endParaRPr lang="fr-FR" i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4038600" cy="1071570"/>
          </a:xfrm>
          <a:ln w="3810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b="1" dirty="0" smtClean="0"/>
              <a:t>En 1</a:t>
            </a:r>
            <a:r>
              <a:rPr lang="fr-FR" b="1" baseline="30000" dirty="0" smtClean="0"/>
              <a:t>ère</a:t>
            </a:r>
            <a:r>
              <a:rPr lang="fr-FR" b="1" dirty="0" smtClean="0"/>
              <a:t> : on choisit la spécialité mathématiques </a:t>
            </a:r>
          </a:p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4 heures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19714" y="857232"/>
            <a:ext cx="3824286" cy="828667"/>
          </a:xfrm>
          <a:ln w="38100">
            <a:solidFill>
              <a:srgbClr val="00B0F0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dirty="0" smtClean="0"/>
              <a:t>En 1</a:t>
            </a:r>
            <a:r>
              <a:rPr lang="fr-FR" baseline="30000" dirty="0" smtClean="0"/>
              <a:t>ère</a:t>
            </a:r>
            <a:r>
              <a:rPr lang="fr-FR" dirty="0" smtClean="0"/>
              <a:t> : on </a:t>
            </a:r>
            <a:r>
              <a:rPr lang="fr-FR" b="1" dirty="0" smtClean="0"/>
              <a:t>ne</a:t>
            </a:r>
            <a:r>
              <a:rPr lang="fr-FR" dirty="0" smtClean="0"/>
              <a:t> choisit </a:t>
            </a:r>
            <a:r>
              <a:rPr lang="fr-FR" b="1" dirty="0" smtClean="0"/>
              <a:t>pas</a:t>
            </a:r>
            <a:r>
              <a:rPr lang="fr-FR" dirty="0" smtClean="0"/>
              <a:t> la spécialité mathématiques</a:t>
            </a:r>
          </a:p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2643182"/>
            <a:ext cx="3357586" cy="12144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Terminale :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on garde la spé math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6 heures</a:t>
            </a:r>
          </a:p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286248" y="2643182"/>
            <a:ext cx="3000396" cy="12144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Terminale :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on ne garde pas la spé math</a:t>
            </a:r>
          </a:p>
        </p:txBody>
      </p:sp>
      <p:sp>
        <p:nvSpPr>
          <p:cNvPr id="7" name="Ellipse 6"/>
          <p:cNvSpPr/>
          <p:nvPr/>
        </p:nvSpPr>
        <p:spPr>
          <a:xfrm>
            <a:off x="0" y="5357826"/>
            <a:ext cx="3214678" cy="150017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u="sng" dirty="0" smtClean="0">
                <a:solidFill>
                  <a:schemeClr val="tx1"/>
                </a:solidFill>
              </a:rPr>
              <a:t>Option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Maths expertes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3 heures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>
            <a:stCxn id="5" idx="2"/>
            <a:endCxn id="7" idx="0"/>
          </p:cNvCxnSpPr>
          <p:nvPr/>
        </p:nvCxnSpPr>
        <p:spPr>
          <a:xfrm rot="5400000">
            <a:off x="964389" y="4500578"/>
            <a:ext cx="1500198" cy="21429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3" idx="2"/>
            <a:endCxn id="6" idx="0"/>
          </p:cNvCxnSpPr>
          <p:nvPr/>
        </p:nvCxnSpPr>
        <p:spPr>
          <a:xfrm rot="16200000" flipH="1">
            <a:off x="3724262" y="580998"/>
            <a:ext cx="714380" cy="340998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5572132" y="5500702"/>
            <a:ext cx="3571868" cy="13572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u="sng" dirty="0" smtClean="0">
                <a:solidFill>
                  <a:schemeClr val="tx1"/>
                </a:solidFill>
              </a:rPr>
              <a:t>Option : </a:t>
            </a:r>
            <a:r>
              <a:rPr lang="fr-FR" sz="2400" b="1" dirty="0" smtClean="0">
                <a:solidFill>
                  <a:schemeClr val="tx1"/>
                </a:solidFill>
              </a:rPr>
              <a:t>Maths Complémentaires</a:t>
            </a:r>
          </a:p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3 heures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00430" y="5929330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On ne fait plus de mathématiques</a:t>
            </a:r>
            <a:endParaRPr lang="fr-FR" dirty="0"/>
          </a:p>
        </p:txBody>
      </p:sp>
      <p:cxnSp>
        <p:nvCxnSpPr>
          <p:cNvPr id="33" name="Connecteur droit avec flèche 32"/>
          <p:cNvCxnSpPr>
            <a:stCxn id="3" idx="2"/>
            <a:endCxn id="5" idx="0"/>
          </p:cNvCxnSpPr>
          <p:nvPr/>
        </p:nvCxnSpPr>
        <p:spPr>
          <a:xfrm rot="5400000">
            <a:off x="1741858" y="2008582"/>
            <a:ext cx="714380" cy="55482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6" idx="2"/>
            <a:endCxn id="16" idx="0"/>
          </p:cNvCxnSpPr>
          <p:nvPr/>
        </p:nvCxnSpPr>
        <p:spPr>
          <a:xfrm rot="16200000" flipH="1">
            <a:off x="5750719" y="3893355"/>
            <a:ext cx="1643074" cy="15716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6" idx="2"/>
            <a:endCxn id="30" idx="0"/>
          </p:cNvCxnSpPr>
          <p:nvPr/>
        </p:nvCxnSpPr>
        <p:spPr>
          <a:xfrm rot="5400000">
            <a:off x="4071934" y="4214818"/>
            <a:ext cx="2071702" cy="135732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Mathématiques en série générale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115616" y="113632"/>
            <a:ext cx="7056784" cy="6731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l="29958" t="31106" r="64181" b="64689"/>
          <a:stretch/>
        </p:blipFill>
        <p:spPr>
          <a:xfrm>
            <a:off x="2805269" y="1716487"/>
            <a:ext cx="542596" cy="32633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2590513" y="1649047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sciences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1640" y="6597352"/>
            <a:ext cx="2376264" cy="24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876256" y="6237312"/>
            <a:ext cx="2376264" cy="607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>
            <a:lum/>
            <a:alphaModFix/>
          </a:blip>
          <a:srcRect l="37337" t="46646" r="40479" b="47257"/>
          <a:stretch/>
        </p:blipFill>
        <p:spPr>
          <a:xfrm>
            <a:off x="3739751" y="3274666"/>
            <a:ext cx="1621837" cy="3852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à coins arrondis 13"/>
          <p:cNvSpPr/>
          <p:nvPr/>
        </p:nvSpPr>
        <p:spPr>
          <a:xfrm>
            <a:off x="6948264" y="0"/>
            <a:ext cx="2195736" cy="22768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Terminale :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on garde la spé math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6 heures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16 %</a:t>
            </a:r>
          </a:p>
          <a:p>
            <a:pPr algn="ctr"/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6300194" y="1268760"/>
            <a:ext cx="720078" cy="107442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0" y="0"/>
            <a:ext cx="1763688" cy="25649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Terminale :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on ne garde pas la spé math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5%</a:t>
            </a:r>
          </a:p>
        </p:txBody>
      </p:sp>
      <p:cxnSp>
        <p:nvCxnSpPr>
          <p:cNvPr id="20" name="Connecteur droit avec flèche 19"/>
          <p:cNvCxnSpPr>
            <a:stCxn id="19" idx="3"/>
          </p:cNvCxnSpPr>
          <p:nvPr/>
        </p:nvCxnSpPr>
        <p:spPr>
          <a:xfrm flipV="1">
            <a:off x="1763688" y="1196752"/>
            <a:ext cx="2304256" cy="8570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9512" y="5445224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 part du contrôle continu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470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95536" y="0"/>
            <a:ext cx="8229600" cy="1059836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Mathématiques en série générale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les programmes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57125" y="1428736"/>
            <a:ext cx="8786875" cy="5257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Enseignements de spécialité en 1</a:t>
            </a:r>
            <a:r>
              <a:rPr kumimoji="0" lang="fr-FR" sz="3200" b="1" i="0" u="sng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ère</a:t>
            </a:r>
            <a:r>
              <a:rPr kumimoji="0" lang="fr-FR" sz="32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(4h)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Fonction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dirty="0" smtClean="0"/>
              <a:t>Géométrie vectorielle et repérée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dirty="0" smtClean="0"/>
              <a:t>Statistiques et probabilités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dirty="0" smtClean="0"/>
              <a:t>Un rythme beaucoup plus soutenu qu’en classe de seconde.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fr-FR" sz="3200" dirty="0" smtClean="0"/>
              <a:t>Programme qui demande une bonne maîtrise des notions vues dans les niveaux précédents :les règles de calcul, le calcul littéral, la capacité à démontrer, vision dans l’espace…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3200" dirty="0" smtClean="0"/>
          </a:p>
          <a:p>
            <a:pPr marL="514350" indent="-514350">
              <a:spcBef>
                <a:spcPct val="20000"/>
              </a:spcBef>
            </a:pPr>
            <a:r>
              <a:rPr lang="fr-FR" sz="3200" b="1" u="sng" dirty="0" smtClean="0">
                <a:solidFill>
                  <a:schemeClr val="tx2"/>
                </a:solidFill>
              </a:rPr>
              <a:t>Enseignements de spécialité en Terminale: (6h)</a:t>
            </a:r>
          </a:p>
          <a:p>
            <a:pPr marL="514350" indent="-514350">
              <a:spcBef>
                <a:spcPct val="20000"/>
              </a:spcBef>
            </a:pPr>
            <a:r>
              <a:rPr lang="fr-FR" sz="3200" dirty="0" smtClean="0"/>
              <a:t>Les exigences augmentent par rapport à la classe de première</a:t>
            </a:r>
          </a:p>
          <a:p>
            <a:pPr marL="514350" indent="-514350">
              <a:spcBef>
                <a:spcPct val="20000"/>
              </a:spcBef>
            </a:pPr>
            <a:endParaRPr lang="fr-FR" sz="3200" dirty="0" smtClean="0"/>
          </a:p>
          <a:p>
            <a:pPr marL="514350" indent="-514350">
              <a:spcBef>
                <a:spcPct val="20000"/>
              </a:spcBef>
            </a:pPr>
            <a:r>
              <a:rPr lang="fr-FR" sz="3200" b="1" u="sng" dirty="0" smtClean="0">
                <a:solidFill>
                  <a:schemeClr val="tx2"/>
                </a:solidFill>
              </a:rPr>
              <a:t>Enseignements optionnels en terminale:</a:t>
            </a:r>
          </a:p>
          <a:p>
            <a:pPr marL="514350" indent="-514350">
              <a:spcBef>
                <a:spcPct val="20000"/>
              </a:spcBef>
            </a:pPr>
            <a:r>
              <a:rPr lang="fr-FR" sz="3200" b="1" dirty="0" smtClean="0"/>
              <a:t>Maths expertes </a:t>
            </a:r>
            <a:r>
              <a:rPr lang="fr-FR" sz="3200" dirty="0" smtClean="0"/>
              <a:t>: (3h) uniquement pour ceux qui sont en spécialité mathématiques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 smtClean="0"/>
              <a:t>des thèmes supplémentaires</a:t>
            </a:r>
          </a:p>
          <a:p>
            <a:pPr marL="514350" indent="-514350">
              <a:spcBef>
                <a:spcPct val="20000"/>
              </a:spcBef>
            </a:pPr>
            <a:r>
              <a:rPr lang="fr-FR" sz="3200" b="1" dirty="0" smtClean="0"/>
              <a:t>Maths complémentaires : </a:t>
            </a:r>
            <a:r>
              <a:rPr lang="fr-FR" sz="3200" dirty="0" smtClean="0"/>
              <a:t>(3h) pour ceux qui ont abandonné les mathématiques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32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Mathématiques appliqués basés les programmes des années précédentes</a:t>
            </a:r>
            <a:endParaRPr kumimoji="0" lang="fr-FR" sz="24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77C52F45-142C-45BC-AF48-115E65E01B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2371"/>
          <a:stretch/>
        </p:blipFill>
        <p:spPr>
          <a:xfrm>
            <a:off x="0" y="764704"/>
            <a:ext cx="9144000" cy="249878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FAB58B2-FAEE-475E-A669-B76B18E065B5}"/>
              </a:ext>
            </a:extLst>
          </p:cNvPr>
          <p:cNvSpPr/>
          <p:nvPr/>
        </p:nvSpPr>
        <p:spPr>
          <a:xfrm>
            <a:off x="0" y="2564905"/>
            <a:ext cx="125963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57EBB82-1BEC-4E6D-9284-3E940D246A4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07" y="4476095"/>
            <a:ext cx="9106293" cy="238190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2697980-479B-4FF7-A31E-F3FC18800FC1}"/>
              </a:ext>
            </a:extLst>
          </p:cNvPr>
          <p:cNvSpPr txBox="1"/>
          <p:nvPr/>
        </p:nvSpPr>
        <p:spPr>
          <a:xfrm>
            <a:off x="0" y="188640"/>
            <a:ext cx="1644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chemeClr val="tx2"/>
                </a:solidFill>
              </a:rPr>
              <a:t>En Première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A358AAE-41D9-46B6-A0BB-BDC73FF959E7}"/>
              </a:ext>
            </a:extLst>
          </p:cNvPr>
          <p:cNvSpPr txBox="1"/>
          <p:nvPr/>
        </p:nvSpPr>
        <p:spPr>
          <a:xfrm>
            <a:off x="0" y="3717032"/>
            <a:ext cx="1644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chemeClr val="tx2"/>
                </a:solidFill>
              </a:rPr>
              <a:t>En Terminale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5CA2C4E-A72E-4EDC-B616-25539D8AFF8B}"/>
              </a:ext>
            </a:extLst>
          </p:cNvPr>
          <p:cNvSpPr/>
          <p:nvPr/>
        </p:nvSpPr>
        <p:spPr>
          <a:xfrm>
            <a:off x="188640" y="1693664"/>
            <a:ext cx="1133872" cy="80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92369F2-7867-4C7D-A03F-E0C8CA7C8247}"/>
              </a:ext>
            </a:extLst>
          </p:cNvPr>
          <p:cNvSpPr/>
          <p:nvPr/>
        </p:nvSpPr>
        <p:spPr>
          <a:xfrm>
            <a:off x="179512" y="5301208"/>
            <a:ext cx="1133872" cy="80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907704" y="0"/>
            <a:ext cx="6552728" cy="4766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Terminale : on ne garde pas la spé math 5%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835696" y="3717032"/>
            <a:ext cx="7488832" cy="5486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Terminale : on garde la spé math </a:t>
            </a:r>
            <a:r>
              <a:rPr lang="fr-FR" sz="2400" b="1" dirty="0" smtClean="0">
                <a:solidFill>
                  <a:srgbClr val="FF0000"/>
                </a:solidFill>
              </a:rPr>
              <a:t>(6 heures , 16 %)</a:t>
            </a:r>
          </a:p>
          <a:p>
            <a:pPr algn="ctr"/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  <p:cxnSp>
        <p:nvCxnSpPr>
          <p:cNvPr id="15" name="Connecteur droit avec flèche 14"/>
          <p:cNvCxnSpPr>
            <a:stCxn id="13" idx="2"/>
          </p:cNvCxnSpPr>
          <p:nvPr/>
        </p:nvCxnSpPr>
        <p:spPr>
          <a:xfrm rot="16200000" flipH="1">
            <a:off x="5652167" y="8573"/>
            <a:ext cx="1666444" cy="260264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4" idx="2"/>
          </p:cNvCxnSpPr>
          <p:nvPr/>
        </p:nvCxnSpPr>
        <p:spPr>
          <a:xfrm>
            <a:off x="5580112" y="4265712"/>
            <a:ext cx="216024" cy="10354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92369F2-7867-4C7D-A03F-E0C8CA7C8247}"/>
              </a:ext>
            </a:extLst>
          </p:cNvPr>
          <p:cNvSpPr/>
          <p:nvPr/>
        </p:nvSpPr>
        <p:spPr>
          <a:xfrm>
            <a:off x="251520" y="1340768"/>
            <a:ext cx="1133872" cy="80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64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fr-FR" dirty="0" smtClean="0"/>
              <a:t>Les mathématiques post-bac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1" y="1600201"/>
            <a:ext cx="8786875" cy="5257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Etudes de mathématiques en faculté</a:t>
            </a: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Classes préparatoires aux grandes écoles (ingénieur et commerce)</a:t>
            </a: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Études scientifiques (physique, chimie, biologie, médecine, informatique…)</a:t>
            </a: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Education (professeur des écoles ou professeur dans un discipline scientifiques)</a:t>
            </a: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….</a:t>
            </a:r>
          </a:p>
          <a:p>
            <a:pPr>
              <a:buNone/>
            </a:pPr>
            <a:r>
              <a:rPr lang="fr-FR" dirty="0" smtClean="0"/>
              <a:t>			</a:t>
            </a:r>
            <a:endParaRPr lang="fr-FR" i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833</Words>
  <Application>Microsoft Office PowerPoint</Application>
  <PresentationFormat>Affichage à l'écran (4:3)</PresentationFormat>
  <Paragraphs>241</Paragraphs>
  <Slides>22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Série technologique : stmg au lycée Condorcet</vt:lpstr>
      <vt:lpstr>Diapositive 3</vt:lpstr>
      <vt:lpstr>Série générale </vt:lpstr>
      <vt:lpstr>Mathématiques en série générale </vt:lpstr>
      <vt:lpstr>Diapositive 6</vt:lpstr>
      <vt:lpstr>Diapositive 7</vt:lpstr>
      <vt:lpstr>Diapositive 8</vt:lpstr>
      <vt:lpstr>Les mathématiques post-bac</vt:lpstr>
      <vt:lpstr>annexe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Joël Mariteau</dc:creator>
  <cp:lastModifiedBy>chef-etab</cp:lastModifiedBy>
  <cp:revision>47</cp:revision>
  <dcterms:created xsi:type="dcterms:W3CDTF">2018-09-21T08:32:36Z</dcterms:created>
  <dcterms:modified xsi:type="dcterms:W3CDTF">2020-12-18T13:24:33Z</dcterms:modified>
</cp:coreProperties>
</file>